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54"/>
  </p:notesMasterIdLst>
  <p:sldIdLst>
    <p:sldId id="1300" r:id="rId5"/>
    <p:sldId id="1085" r:id="rId6"/>
    <p:sldId id="1249" r:id="rId7"/>
    <p:sldId id="1431" r:id="rId8"/>
    <p:sldId id="278" r:id="rId9"/>
    <p:sldId id="261" r:id="rId10"/>
    <p:sldId id="446" r:id="rId11"/>
    <p:sldId id="1438" r:id="rId12"/>
    <p:sldId id="1440" r:id="rId13"/>
    <p:sldId id="1441" r:id="rId14"/>
    <p:sldId id="1443" r:id="rId15"/>
    <p:sldId id="1444" r:id="rId16"/>
    <p:sldId id="1445" r:id="rId17"/>
    <p:sldId id="1446" r:id="rId18"/>
    <p:sldId id="1447" r:id="rId19"/>
    <p:sldId id="1449" r:id="rId20"/>
    <p:sldId id="1450" r:id="rId21"/>
    <p:sldId id="1451" r:id="rId22"/>
    <p:sldId id="1452" r:id="rId23"/>
    <p:sldId id="1453" r:id="rId24"/>
    <p:sldId id="1493" r:id="rId25"/>
    <p:sldId id="1491" r:id="rId26"/>
    <p:sldId id="1455" r:id="rId27"/>
    <p:sldId id="1456" r:id="rId28"/>
    <p:sldId id="1457" r:id="rId29"/>
    <p:sldId id="1458" r:id="rId30"/>
    <p:sldId id="1460" r:id="rId31"/>
    <p:sldId id="1459" r:id="rId32"/>
    <p:sldId id="1461" r:id="rId33"/>
    <p:sldId id="1462" r:id="rId34"/>
    <p:sldId id="1465" r:id="rId35"/>
    <p:sldId id="1467" r:id="rId36"/>
    <p:sldId id="1469" r:id="rId37"/>
    <p:sldId id="1470" r:id="rId38"/>
    <p:sldId id="1471" r:id="rId39"/>
    <p:sldId id="1472" r:id="rId40"/>
    <p:sldId id="1474" r:id="rId41"/>
    <p:sldId id="1475" r:id="rId42"/>
    <p:sldId id="1301" r:id="rId43"/>
    <p:sldId id="1477" r:id="rId44"/>
    <p:sldId id="1295" r:id="rId45"/>
    <p:sldId id="1296" r:id="rId46"/>
    <p:sldId id="1297" r:id="rId47"/>
    <p:sldId id="1298" r:id="rId48"/>
    <p:sldId id="1434" r:id="rId49"/>
    <p:sldId id="1435" r:id="rId50"/>
    <p:sldId id="1436" r:id="rId51"/>
    <p:sldId id="1437" r:id="rId52"/>
    <p:sldId id="1250" r:id="rId5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92" userDrawn="1">
          <p15:clr>
            <a:srgbClr val="A4A3A4"/>
          </p15:clr>
        </p15:guide>
        <p15:guide id="2" pos="192" userDrawn="1">
          <p15:clr>
            <a:srgbClr val="A4A3A4"/>
          </p15:clr>
        </p15:guide>
        <p15:guide id="3" orient="horz" pos="108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72C0"/>
    <a:srgbClr val="D6D6F8"/>
    <a:srgbClr val="7DC7FF"/>
    <a:srgbClr val="65D0DB"/>
    <a:srgbClr val="484F9E"/>
    <a:srgbClr val="EDEEFF"/>
    <a:srgbClr val="F9FFEB"/>
    <a:srgbClr val="EDFFC5"/>
    <a:srgbClr val="7FBA00"/>
    <a:srgbClr val="EBEE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6FFA3D-4EC4-19B6-DCD0-F9B420303A77}" v="1" dt="2024-12-20T16:36:22.2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15" autoAdjust="0"/>
    <p:restoredTop sz="80774" autoAdjust="0"/>
  </p:normalViewPr>
  <p:slideViewPr>
    <p:cSldViewPr snapToGrid="0">
      <p:cViewPr varScale="1">
        <p:scale>
          <a:sx n="82" d="100"/>
          <a:sy n="82" d="100"/>
        </p:scale>
        <p:origin x="747" y="48"/>
      </p:cViewPr>
      <p:guideLst>
        <p:guide orient="horz" pos="792"/>
        <p:guide pos="192"/>
        <p:guide orient="horz" pos="10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7" Type="http://schemas.openxmlformats.org/officeDocument/2006/relationships/slide" Target="slides/slide3.xml"/><Relationship Id="rId22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221" Type="http://schemas.openxmlformats.org/officeDocument/2006/relationships/presProps" Target="presProps.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 Type="http://schemas.openxmlformats.org/officeDocument/2006/relationships/slide" Target="slides/slide1.xml"/><Relationship Id="rId19" Type="http://schemas.openxmlformats.org/officeDocument/2006/relationships/slide" Target="slides/slide15.xml"/><Relationship Id="rId224" Type="http://schemas.openxmlformats.org/officeDocument/2006/relationships/tableStyles" Target="tableStyles.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222" Type="http://schemas.openxmlformats.org/officeDocument/2006/relationships/viewProps" Target="viewProps.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220" Type="http://customschemas.google.com/relationships/presentationmetadata" Target="metadata"/><Relationship Id="rId225" Type="http://schemas.microsoft.com/office/2016/11/relationships/changesInfo" Target="changesInfos/changesInfo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4" Type="http://schemas.openxmlformats.org/officeDocument/2006/relationships/slideMaster" Target="slideMasters/slideMaster1.xml"/><Relationship Id="rId9" Type="http://schemas.openxmlformats.org/officeDocument/2006/relationships/slide" Target="slides/slide5.xml"/><Relationship Id="rId22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sha Mary Sharma" userId="S::usha@edunetfoundation.org::d718bcbb-cca6-41e4-9bd1-362ec87d0a9b" providerId="AD" clId="Web-{B2E9492D-1079-94E7-9A41-C9A7EDCD93D7}"/>
    <pc:docChg chg="addSld modSld">
      <pc:chgData name="Usha Mary Sharma" userId="S::usha@edunetfoundation.org::d718bcbb-cca6-41e4-9bd1-362ec87d0a9b" providerId="AD" clId="Web-{B2E9492D-1079-94E7-9A41-C9A7EDCD93D7}" dt="2024-11-08T18:13:12.512" v="14" actId="1076"/>
      <pc:docMkLst>
        <pc:docMk/>
      </pc:docMkLst>
      <pc:sldChg chg="modSp">
        <pc:chgData name="Usha Mary Sharma" userId="S::usha@edunetfoundation.org::d718bcbb-cca6-41e4-9bd1-362ec87d0a9b" providerId="AD" clId="Web-{B2E9492D-1079-94E7-9A41-C9A7EDCD93D7}" dt="2024-11-08T18:13:09.965" v="13" actId="1076"/>
        <pc:sldMkLst>
          <pc:docMk/>
          <pc:sldMk cId="1069549734" sldId="1301"/>
        </pc:sldMkLst>
        <pc:spChg chg="mod">
          <ac:chgData name="Usha Mary Sharma" userId="S::usha@edunetfoundation.org::d718bcbb-cca6-41e4-9bd1-362ec87d0a9b" providerId="AD" clId="Web-{B2E9492D-1079-94E7-9A41-C9A7EDCD93D7}" dt="2024-11-08T18:10:13.744" v="3" actId="20577"/>
          <ac:spMkLst>
            <pc:docMk/>
            <pc:sldMk cId="1069549734" sldId="1301"/>
            <ac:spMk id="8" creationId="{1C9BD820-ADD0-0C49-72E9-19EBCC262C85}"/>
          </ac:spMkLst>
        </pc:spChg>
        <pc:spChg chg="mod">
          <ac:chgData name="Usha Mary Sharma" userId="S::usha@edunetfoundation.org::d718bcbb-cca6-41e4-9bd1-362ec87d0a9b" providerId="AD" clId="Web-{B2E9492D-1079-94E7-9A41-C9A7EDCD93D7}" dt="2024-11-08T18:13:09.965" v="13" actId="1076"/>
          <ac:spMkLst>
            <pc:docMk/>
            <pc:sldMk cId="1069549734" sldId="1301"/>
            <ac:spMk id="10" creationId="{CD452298-22D1-2E47-E112-EB87E8640B5E}"/>
          </ac:spMkLst>
        </pc:spChg>
      </pc:sldChg>
      <pc:sldChg chg="modSp add replId">
        <pc:chgData name="Usha Mary Sharma" userId="S::usha@edunetfoundation.org::d718bcbb-cca6-41e4-9bd1-362ec87d0a9b" providerId="AD" clId="Web-{B2E9492D-1079-94E7-9A41-C9A7EDCD93D7}" dt="2024-11-08T18:13:12.512" v="14" actId="1076"/>
        <pc:sldMkLst>
          <pc:docMk/>
          <pc:sldMk cId="937799491" sldId="1477"/>
        </pc:sldMkLst>
        <pc:spChg chg="mod">
          <ac:chgData name="Usha Mary Sharma" userId="S::usha@edunetfoundation.org::d718bcbb-cca6-41e4-9bd1-362ec87d0a9b" providerId="AD" clId="Web-{B2E9492D-1079-94E7-9A41-C9A7EDCD93D7}" dt="2024-11-08T18:12:31.168" v="8" actId="20577"/>
          <ac:spMkLst>
            <pc:docMk/>
            <pc:sldMk cId="937799491" sldId="1477"/>
            <ac:spMk id="8" creationId="{1C9BD820-ADD0-0C49-72E9-19EBCC262C85}"/>
          </ac:spMkLst>
        </pc:spChg>
        <pc:spChg chg="mod">
          <ac:chgData name="Usha Mary Sharma" userId="S::usha@edunetfoundation.org::d718bcbb-cca6-41e4-9bd1-362ec87d0a9b" providerId="AD" clId="Web-{B2E9492D-1079-94E7-9A41-C9A7EDCD93D7}" dt="2024-11-08T18:13:12.512" v="14" actId="1076"/>
          <ac:spMkLst>
            <pc:docMk/>
            <pc:sldMk cId="937799491" sldId="1477"/>
            <ac:spMk id="10" creationId="{CD452298-22D1-2E47-E112-EB87E8640B5E}"/>
          </ac:spMkLst>
        </pc:spChg>
        <pc:spChg chg="mod">
          <ac:chgData name="Usha Mary Sharma" userId="S::usha@edunetfoundation.org::d718bcbb-cca6-41e4-9bd1-362ec87d0a9b" providerId="AD" clId="Web-{B2E9492D-1079-94E7-9A41-C9A7EDCD93D7}" dt="2024-11-08T18:11:06.292" v="5" actId="20577"/>
          <ac:spMkLst>
            <pc:docMk/>
            <pc:sldMk cId="937799491" sldId="1477"/>
            <ac:spMk id="11" creationId="{088B9E43-099B-A1CD-742B-85F47FD0BDBA}"/>
          </ac:spMkLst>
        </pc:spChg>
      </pc:sldChg>
    </pc:docChg>
  </pc:docChgLst>
  <pc:docChgLst>
    <pc:chgData name="Jitendra Rathod" userId="S::jitendra@edunetfoundation.org::a9e3d02c-8389-4607-90bd-27d62af35087" providerId="AD" clId="Web-{D86FFA3D-4EC4-19B6-DCD0-F9B420303A77}"/>
    <pc:docChg chg="modSld">
      <pc:chgData name="Jitendra Rathod" userId="S::jitendra@edunetfoundation.org::a9e3d02c-8389-4607-90bd-27d62af35087" providerId="AD" clId="Web-{D86FFA3D-4EC4-19B6-DCD0-F9B420303A77}" dt="2024-12-20T16:36:22.283" v="0"/>
      <pc:docMkLst>
        <pc:docMk/>
      </pc:docMkLst>
      <pc:sldChg chg="mod modShow">
        <pc:chgData name="Jitendra Rathod" userId="S::jitendra@edunetfoundation.org::a9e3d02c-8389-4607-90bd-27d62af35087" providerId="AD" clId="Web-{D86FFA3D-4EC4-19B6-DCD0-F9B420303A77}" dt="2024-12-20T16:36:22.283" v="0"/>
        <pc:sldMkLst>
          <pc:docMk/>
          <pc:sldMk cId="1420423076" sldId="1460"/>
        </pc:sldMkLst>
      </pc:sldChg>
    </pc:docChg>
  </pc:docChgLst>
  <pc:docChgLst>
    <pc:chgData name="Usha Mary Sharma" userId="S::usha@edunetfoundation.org::d718bcbb-cca6-41e4-9bd1-362ec87d0a9b" providerId="AD" clId="Web-{8C92F27F-75EF-E260-DE8E-A5474165949F}"/>
    <pc:docChg chg="modSld">
      <pc:chgData name="Usha Mary Sharma" userId="S::usha@edunetfoundation.org::d718bcbb-cca6-41e4-9bd1-362ec87d0a9b" providerId="AD" clId="Web-{8C92F27F-75EF-E260-DE8E-A5474165949F}" dt="2024-11-08T18:59:25.720" v="283" actId="1076"/>
      <pc:docMkLst>
        <pc:docMk/>
      </pc:docMkLst>
      <pc:sldChg chg="modSp">
        <pc:chgData name="Usha Mary Sharma" userId="S::usha@edunetfoundation.org::d718bcbb-cca6-41e4-9bd1-362ec87d0a9b" providerId="AD" clId="Web-{8C92F27F-75EF-E260-DE8E-A5474165949F}" dt="2024-11-08T18:50:18.398" v="241" actId="20577"/>
        <pc:sldMkLst>
          <pc:docMk/>
          <pc:sldMk cId="1671713215" sldId="261"/>
        </pc:sldMkLst>
        <pc:spChg chg="mod">
          <ac:chgData name="Usha Mary Sharma" userId="S::usha@edunetfoundation.org::d718bcbb-cca6-41e4-9bd1-362ec87d0a9b" providerId="AD" clId="Web-{8C92F27F-75EF-E260-DE8E-A5474165949F}" dt="2024-11-08T18:30:06.502" v="65" actId="20577"/>
          <ac:spMkLst>
            <pc:docMk/>
            <pc:sldMk cId="1671713215" sldId="261"/>
            <ac:spMk id="4" creationId="{5BA32B3C-D9C8-65B6-1442-8DF6B935E489}"/>
          </ac:spMkLst>
        </pc:spChg>
        <pc:spChg chg="mod">
          <ac:chgData name="Usha Mary Sharma" userId="S::usha@edunetfoundation.org::d718bcbb-cca6-41e4-9bd1-362ec87d0a9b" providerId="AD" clId="Web-{8C92F27F-75EF-E260-DE8E-A5474165949F}" dt="2024-11-08T18:50:18.398" v="241" actId="20577"/>
          <ac:spMkLst>
            <pc:docMk/>
            <pc:sldMk cId="1671713215" sldId="261"/>
            <ac:spMk id="9" creationId="{F75200A7-18E1-CA4C-8F79-CA701296CE7A}"/>
          </ac:spMkLst>
        </pc:spChg>
        <pc:picChg chg="mod">
          <ac:chgData name="Usha Mary Sharma" userId="S::usha@edunetfoundation.org::d718bcbb-cca6-41e4-9bd1-362ec87d0a9b" providerId="AD" clId="Web-{8C92F27F-75EF-E260-DE8E-A5474165949F}" dt="2024-11-08T18:29:40.939" v="64" actId="1076"/>
          <ac:picMkLst>
            <pc:docMk/>
            <pc:sldMk cId="1671713215" sldId="261"/>
            <ac:picMk id="5" creationId="{FA5290D8-8014-79A0-6F52-756B31BD0535}"/>
          </ac:picMkLst>
        </pc:picChg>
      </pc:sldChg>
      <pc:sldChg chg="modSp">
        <pc:chgData name="Usha Mary Sharma" userId="S::usha@edunetfoundation.org::d718bcbb-cca6-41e4-9bd1-362ec87d0a9b" providerId="AD" clId="Web-{8C92F27F-75EF-E260-DE8E-A5474165949F}" dt="2024-11-08T18:50:24.305" v="243" actId="20577"/>
        <pc:sldMkLst>
          <pc:docMk/>
          <pc:sldMk cId="466654374" sldId="278"/>
        </pc:sldMkLst>
        <pc:spChg chg="mod">
          <ac:chgData name="Usha Mary Sharma" userId="S::usha@edunetfoundation.org::d718bcbb-cca6-41e4-9bd1-362ec87d0a9b" providerId="AD" clId="Web-{8C92F27F-75EF-E260-DE8E-A5474165949F}" dt="2024-11-08T18:50:24.305" v="243" actId="20577"/>
          <ac:spMkLst>
            <pc:docMk/>
            <pc:sldMk cId="466654374" sldId="278"/>
            <ac:spMk id="9" creationId="{F75200A7-18E1-CA4C-8F79-CA701296CE7A}"/>
          </ac:spMkLst>
        </pc:spChg>
        <pc:picChg chg="mod">
          <ac:chgData name="Usha Mary Sharma" userId="S::usha@edunetfoundation.org::d718bcbb-cca6-41e4-9bd1-362ec87d0a9b" providerId="AD" clId="Web-{8C92F27F-75EF-E260-DE8E-A5474165949F}" dt="2024-11-08T18:29:25.861" v="63" actId="1076"/>
          <ac:picMkLst>
            <pc:docMk/>
            <pc:sldMk cId="466654374" sldId="278"/>
            <ac:picMk id="1026" creationId="{89FD9429-D1EF-CD05-EAFE-5F540646E2D0}"/>
          </ac:picMkLst>
        </pc:picChg>
      </pc:sldChg>
      <pc:sldChg chg="modSp">
        <pc:chgData name="Usha Mary Sharma" userId="S::usha@edunetfoundation.org::d718bcbb-cca6-41e4-9bd1-362ec87d0a9b" providerId="AD" clId="Web-{8C92F27F-75EF-E260-DE8E-A5474165949F}" dt="2024-11-08T18:50:34.414" v="245" actId="20577"/>
        <pc:sldMkLst>
          <pc:docMk/>
          <pc:sldMk cId="282457718" sldId="446"/>
        </pc:sldMkLst>
        <pc:spChg chg="mod">
          <ac:chgData name="Usha Mary Sharma" userId="S::usha@edunetfoundation.org::d718bcbb-cca6-41e4-9bd1-362ec87d0a9b" providerId="AD" clId="Web-{8C92F27F-75EF-E260-DE8E-A5474165949F}" dt="2024-11-08T18:48:23.131" v="223" actId="20577"/>
          <ac:spMkLst>
            <pc:docMk/>
            <pc:sldMk cId="282457718" sldId="446"/>
            <ac:spMk id="4" creationId="{5BA32B3C-D9C8-65B6-1442-8DF6B935E489}"/>
          </ac:spMkLst>
        </pc:spChg>
        <pc:spChg chg="mod">
          <ac:chgData name="Usha Mary Sharma" userId="S::usha@edunetfoundation.org::d718bcbb-cca6-41e4-9bd1-362ec87d0a9b" providerId="AD" clId="Web-{8C92F27F-75EF-E260-DE8E-A5474165949F}" dt="2024-11-08T18:50:34.414" v="245" actId="20577"/>
          <ac:spMkLst>
            <pc:docMk/>
            <pc:sldMk cId="282457718" sldId="446"/>
            <ac:spMk id="9" creationId="{F75200A7-18E1-CA4C-8F79-CA701296CE7A}"/>
          </ac:spMkLst>
        </pc:spChg>
        <pc:picChg chg="mod">
          <ac:chgData name="Usha Mary Sharma" userId="S::usha@edunetfoundation.org::d718bcbb-cca6-41e4-9bd1-362ec87d0a9b" providerId="AD" clId="Web-{8C92F27F-75EF-E260-DE8E-A5474165949F}" dt="2024-11-08T18:49:35.476" v="239" actId="1076"/>
          <ac:picMkLst>
            <pc:docMk/>
            <pc:sldMk cId="282457718" sldId="446"/>
            <ac:picMk id="2050" creationId="{B888A19C-1272-1889-3E39-7D1D50D13117}"/>
          </ac:picMkLst>
        </pc:picChg>
      </pc:sldChg>
      <pc:sldChg chg="modSp">
        <pc:chgData name="Usha Mary Sharma" userId="S::usha@edunetfoundation.org::d718bcbb-cca6-41e4-9bd1-362ec87d0a9b" providerId="AD" clId="Web-{8C92F27F-75EF-E260-DE8E-A5474165949F}" dt="2024-11-08T18:29:14.907" v="61" actId="1076"/>
        <pc:sldMkLst>
          <pc:docMk/>
          <pc:sldMk cId="1909311536" sldId="1431"/>
        </pc:sldMkLst>
        <pc:spChg chg="mod">
          <ac:chgData name="Usha Mary Sharma" userId="S::usha@edunetfoundation.org::d718bcbb-cca6-41e4-9bd1-362ec87d0a9b" providerId="AD" clId="Web-{8C92F27F-75EF-E260-DE8E-A5474165949F}" dt="2024-11-08T18:29:14.907" v="61" actId="1076"/>
          <ac:spMkLst>
            <pc:docMk/>
            <pc:sldMk cId="1909311536" sldId="1431"/>
            <ac:spMk id="2" creationId="{49184034-7E5A-8703-FC62-41A270A3CFA1}"/>
          </ac:spMkLst>
        </pc:spChg>
        <pc:spChg chg="mod">
          <ac:chgData name="Usha Mary Sharma" userId="S::usha@edunetfoundation.org::d718bcbb-cca6-41e4-9bd1-362ec87d0a9b" providerId="AD" clId="Web-{8C92F27F-75EF-E260-DE8E-A5474165949F}" dt="2024-11-08T18:28:48.313" v="58" actId="1076"/>
          <ac:spMkLst>
            <pc:docMk/>
            <pc:sldMk cId="1909311536" sldId="1431"/>
            <ac:spMk id="5" creationId="{4CC30D45-D368-BF73-F9AB-4680383FF118}"/>
          </ac:spMkLst>
        </pc:spChg>
        <pc:spChg chg="mod">
          <ac:chgData name="Usha Mary Sharma" userId="S::usha@edunetfoundation.org::d718bcbb-cca6-41e4-9bd1-362ec87d0a9b" providerId="AD" clId="Web-{8C92F27F-75EF-E260-DE8E-A5474165949F}" dt="2024-11-08T18:29:00.063" v="60" actId="1076"/>
          <ac:spMkLst>
            <pc:docMk/>
            <pc:sldMk cId="1909311536" sldId="1431"/>
            <ac:spMk id="7" creationId="{BAFC85C6-7011-052A-69A4-094A9246B2E7}"/>
          </ac:spMkLst>
        </pc:spChg>
        <pc:picChg chg="mod">
          <ac:chgData name="Usha Mary Sharma" userId="S::usha@edunetfoundation.org::d718bcbb-cca6-41e4-9bd1-362ec87d0a9b" providerId="AD" clId="Web-{8C92F27F-75EF-E260-DE8E-A5474165949F}" dt="2024-11-08T18:28:43.266" v="57" actId="1076"/>
          <ac:picMkLst>
            <pc:docMk/>
            <pc:sldMk cId="1909311536" sldId="1431"/>
            <ac:picMk id="4" creationId="{65ABC316-78BC-ED0E-5AEE-F736AE599E22}"/>
          </ac:picMkLst>
        </pc:picChg>
      </pc:sldChg>
      <pc:sldChg chg="modSp">
        <pc:chgData name="Usha Mary Sharma" userId="S::usha@edunetfoundation.org::d718bcbb-cca6-41e4-9bd1-362ec87d0a9b" providerId="AD" clId="Web-{8C92F27F-75EF-E260-DE8E-A5474165949F}" dt="2024-11-08T18:33:11.646" v="96" actId="1076"/>
        <pc:sldMkLst>
          <pc:docMk/>
          <pc:sldMk cId="1885580854" sldId="1438"/>
        </pc:sldMkLst>
        <pc:graphicFrameChg chg="mod">
          <ac:chgData name="Usha Mary Sharma" userId="S::usha@edunetfoundation.org::d718bcbb-cca6-41e4-9bd1-362ec87d0a9b" providerId="AD" clId="Web-{8C92F27F-75EF-E260-DE8E-A5474165949F}" dt="2024-11-08T18:32:59.239" v="95" actId="1076"/>
          <ac:graphicFrameMkLst>
            <pc:docMk/>
            <pc:sldMk cId="1885580854" sldId="1438"/>
            <ac:graphicFrameMk id="12" creationId="{950CA0CF-4710-0E36-0DEE-0CF669D74219}"/>
          </ac:graphicFrameMkLst>
        </pc:graphicFrameChg>
        <pc:picChg chg="mod">
          <ac:chgData name="Usha Mary Sharma" userId="S::usha@edunetfoundation.org::d718bcbb-cca6-41e4-9bd1-362ec87d0a9b" providerId="AD" clId="Web-{8C92F27F-75EF-E260-DE8E-A5474165949F}" dt="2024-11-08T18:33:11.646" v="96" actId="1076"/>
          <ac:picMkLst>
            <pc:docMk/>
            <pc:sldMk cId="1885580854" sldId="1438"/>
            <ac:picMk id="11" creationId="{701586DB-261F-65FC-E58F-C0871F9B2E14}"/>
          </ac:picMkLst>
        </pc:picChg>
      </pc:sldChg>
      <pc:sldChg chg="modSp">
        <pc:chgData name="Usha Mary Sharma" userId="S::usha@edunetfoundation.org::d718bcbb-cca6-41e4-9bd1-362ec87d0a9b" providerId="AD" clId="Web-{8C92F27F-75EF-E260-DE8E-A5474165949F}" dt="2024-11-08T18:38:33.089" v="101" actId="20577"/>
        <pc:sldMkLst>
          <pc:docMk/>
          <pc:sldMk cId="1244492304" sldId="1450"/>
        </pc:sldMkLst>
        <pc:spChg chg="mod">
          <ac:chgData name="Usha Mary Sharma" userId="S::usha@edunetfoundation.org::d718bcbb-cca6-41e4-9bd1-362ec87d0a9b" providerId="AD" clId="Web-{8C92F27F-75EF-E260-DE8E-A5474165949F}" dt="2024-11-08T18:38:33.089" v="101" actId="20577"/>
          <ac:spMkLst>
            <pc:docMk/>
            <pc:sldMk cId="1244492304" sldId="1450"/>
            <ac:spMk id="9" creationId="{4407E835-3AAD-A896-7677-3CDDA8CB23E1}"/>
          </ac:spMkLst>
        </pc:spChg>
      </pc:sldChg>
      <pc:sldChg chg="modSp">
        <pc:chgData name="Usha Mary Sharma" userId="S::usha@edunetfoundation.org::d718bcbb-cca6-41e4-9bd1-362ec87d0a9b" providerId="AD" clId="Web-{8C92F27F-75EF-E260-DE8E-A5474165949F}" dt="2024-11-08T18:51:11.071" v="248" actId="14100"/>
        <pc:sldMkLst>
          <pc:docMk/>
          <pc:sldMk cId="4123137630" sldId="1451"/>
        </pc:sldMkLst>
        <pc:picChg chg="mod">
          <ac:chgData name="Usha Mary Sharma" userId="S::usha@edunetfoundation.org::d718bcbb-cca6-41e4-9bd1-362ec87d0a9b" providerId="AD" clId="Web-{8C92F27F-75EF-E260-DE8E-A5474165949F}" dt="2024-11-08T18:51:11.071" v="248" actId="14100"/>
          <ac:picMkLst>
            <pc:docMk/>
            <pc:sldMk cId="4123137630" sldId="1451"/>
            <ac:picMk id="3074" creationId="{3C72F0ED-37CB-8F75-E39B-3E16914B9BA7}"/>
          </ac:picMkLst>
        </pc:picChg>
      </pc:sldChg>
      <pc:sldChg chg="modSp">
        <pc:chgData name="Usha Mary Sharma" userId="S::usha@edunetfoundation.org::d718bcbb-cca6-41e4-9bd1-362ec87d0a9b" providerId="AD" clId="Web-{8C92F27F-75EF-E260-DE8E-A5474165949F}" dt="2024-11-08T18:51:26.243" v="250" actId="14100"/>
        <pc:sldMkLst>
          <pc:docMk/>
          <pc:sldMk cId="2326775545" sldId="1453"/>
        </pc:sldMkLst>
        <pc:picChg chg="mod">
          <ac:chgData name="Usha Mary Sharma" userId="S::usha@edunetfoundation.org::d718bcbb-cca6-41e4-9bd1-362ec87d0a9b" providerId="AD" clId="Web-{8C92F27F-75EF-E260-DE8E-A5474165949F}" dt="2024-11-08T18:51:26.243" v="250" actId="14100"/>
          <ac:picMkLst>
            <pc:docMk/>
            <pc:sldMk cId="2326775545" sldId="1453"/>
            <ac:picMk id="3" creationId="{C0358D60-0911-24FD-8752-4638AB3A311C}"/>
          </ac:picMkLst>
        </pc:picChg>
      </pc:sldChg>
      <pc:sldChg chg="modSp">
        <pc:chgData name="Usha Mary Sharma" userId="S::usha@edunetfoundation.org::d718bcbb-cca6-41e4-9bd1-362ec87d0a9b" providerId="AD" clId="Web-{8C92F27F-75EF-E260-DE8E-A5474165949F}" dt="2024-11-08T18:52:16.275" v="253" actId="1076"/>
        <pc:sldMkLst>
          <pc:docMk/>
          <pc:sldMk cId="2440063424" sldId="1454"/>
        </pc:sldMkLst>
        <pc:spChg chg="mod">
          <ac:chgData name="Usha Mary Sharma" userId="S::usha@edunetfoundation.org::d718bcbb-cca6-41e4-9bd1-362ec87d0a9b" providerId="AD" clId="Web-{8C92F27F-75EF-E260-DE8E-A5474165949F}" dt="2024-11-08T18:51:46.337" v="252" actId="20577"/>
          <ac:spMkLst>
            <pc:docMk/>
            <pc:sldMk cId="2440063424" sldId="1454"/>
            <ac:spMk id="9" creationId="{6B9AE547-9757-402F-ACF5-371674112258}"/>
          </ac:spMkLst>
        </pc:spChg>
        <pc:picChg chg="mod">
          <ac:chgData name="Usha Mary Sharma" userId="S::usha@edunetfoundation.org::d718bcbb-cca6-41e4-9bd1-362ec87d0a9b" providerId="AD" clId="Web-{8C92F27F-75EF-E260-DE8E-A5474165949F}" dt="2024-11-08T18:52:16.275" v="253" actId="1076"/>
          <ac:picMkLst>
            <pc:docMk/>
            <pc:sldMk cId="2440063424" sldId="1454"/>
            <ac:picMk id="10242" creationId="{43721736-CB50-3EC9-7C5A-0B7FB799456E}"/>
          </ac:picMkLst>
        </pc:picChg>
      </pc:sldChg>
      <pc:sldChg chg="modSp">
        <pc:chgData name="Usha Mary Sharma" userId="S::usha@edunetfoundation.org::d718bcbb-cca6-41e4-9bd1-362ec87d0a9b" providerId="AD" clId="Web-{8C92F27F-75EF-E260-DE8E-A5474165949F}" dt="2024-11-08T18:40:50.107" v="125" actId="14100"/>
        <pc:sldMkLst>
          <pc:docMk/>
          <pc:sldMk cId="3035751454" sldId="1461"/>
        </pc:sldMkLst>
        <pc:spChg chg="mod">
          <ac:chgData name="Usha Mary Sharma" userId="S::usha@edunetfoundation.org::d718bcbb-cca6-41e4-9bd1-362ec87d0a9b" providerId="AD" clId="Web-{8C92F27F-75EF-E260-DE8E-A5474165949F}" dt="2024-11-08T18:40:30.685" v="123" actId="14100"/>
          <ac:spMkLst>
            <pc:docMk/>
            <pc:sldMk cId="3035751454" sldId="1461"/>
            <ac:spMk id="9" creationId="{1993D59F-04E4-2645-FA34-0924D87A9FBD}"/>
          </ac:spMkLst>
        </pc:spChg>
        <pc:picChg chg="mod">
          <ac:chgData name="Usha Mary Sharma" userId="S::usha@edunetfoundation.org::d718bcbb-cca6-41e4-9bd1-362ec87d0a9b" providerId="AD" clId="Web-{8C92F27F-75EF-E260-DE8E-A5474165949F}" dt="2024-11-08T18:40:50.107" v="125" actId="14100"/>
          <ac:picMkLst>
            <pc:docMk/>
            <pc:sldMk cId="3035751454" sldId="1461"/>
            <ac:picMk id="3" creationId="{1CC25DA7-8753-A9DC-4A94-8597D268E2F1}"/>
          </ac:picMkLst>
        </pc:picChg>
      </pc:sldChg>
      <pc:sldChg chg="addSp modSp">
        <pc:chgData name="Usha Mary Sharma" userId="S::usha@edunetfoundation.org::d718bcbb-cca6-41e4-9bd1-362ec87d0a9b" providerId="AD" clId="Web-{8C92F27F-75EF-E260-DE8E-A5474165949F}" dt="2024-11-08T18:58:27.657" v="275" actId="20577"/>
        <pc:sldMkLst>
          <pc:docMk/>
          <pc:sldMk cId="439221875" sldId="1462"/>
        </pc:sldMkLst>
        <pc:spChg chg="mod">
          <ac:chgData name="Usha Mary Sharma" userId="S::usha@edunetfoundation.org::d718bcbb-cca6-41e4-9bd1-362ec87d0a9b" providerId="AD" clId="Web-{8C92F27F-75EF-E260-DE8E-A5474165949F}" dt="2024-11-08T18:58:27.657" v="275" actId="20577"/>
          <ac:spMkLst>
            <pc:docMk/>
            <pc:sldMk cId="439221875" sldId="1462"/>
            <ac:spMk id="9" creationId="{CBB92DA2-3D2D-459B-BDC7-BA2276054275}"/>
          </ac:spMkLst>
        </pc:spChg>
        <pc:spChg chg="mod">
          <ac:chgData name="Usha Mary Sharma" userId="S::usha@edunetfoundation.org::d718bcbb-cca6-41e4-9bd1-362ec87d0a9b" providerId="AD" clId="Web-{8C92F27F-75EF-E260-DE8E-A5474165949F}" dt="2024-11-08T18:56:19.608" v="254" actId="20577"/>
          <ac:spMkLst>
            <pc:docMk/>
            <pc:sldMk cId="439221875" sldId="1462"/>
            <ac:spMk id="14" creationId="{B5014D70-F3BD-06D1-BA8D-5AD4EBE882FB}"/>
          </ac:spMkLst>
        </pc:spChg>
        <pc:picChg chg="add mod">
          <ac:chgData name="Usha Mary Sharma" userId="S::usha@edunetfoundation.org::d718bcbb-cca6-41e4-9bd1-362ec87d0a9b" providerId="AD" clId="Web-{8C92F27F-75EF-E260-DE8E-A5474165949F}" dt="2024-11-08T18:57:53.953" v="268" actId="1076"/>
          <ac:picMkLst>
            <pc:docMk/>
            <pc:sldMk cId="439221875" sldId="1462"/>
            <ac:picMk id="2" creationId="{C4E39C5D-9D84-5CAE-210C-F43D89B9A3B4}"/>
          </ac:picMkLst>
        </pc:picChg>
        <pc:picChg chg="add mod">
          <ac:chgData name="Usha Mary Sharma" userId="S::usha@edunetfoundation.org::d718bcbb-cca6-41e4-9bd1-362ec87d0a9b" providerId="AD" clId="Web-{8C92F27F-75EF-E260-DE8E-A5474165949F}" dt="2024-11-08T18:58:03.938" v="271" actId="1076"/>
          <ac:picMkLst>
            <pc:docMk/>
            <pc:sldMk cId="439221875" sldId="1462"/>
            <ac:picMk id="3" creationId="{A89AA070-4454-D2A8-60B3-B9B900FEDB97}"/>
          </ac:picMkLst>
        </pc:picChg>
        <pc:picChg chg="add mod">
          <ac:chgData name="Usha Mary Sharma" userId="S::usha@edunetfoundation.org::d718bcbb-cca6-41e4-9bd1-362ec87d0a9b" providerId="AD" clId="Web-{8C92F27F-75EF-E260-DE8E-A5474165949F}" dt="2024-11-08T18:58:06.188" v="272" actId="1076"/>
          <ac:picMkLst>
            <pc:docMk/>
            <pc:sldMk cId="439221875" sldId="1462"/>
            <ac:picMk id="5" creationId="{27810A3B-4129-0458-3462-C81100CB045C}"/>
          </ac:picMkLst>
        </pc:picChg>
      </pc:sldChg>
      <pc:sldChg chg="modSp">
        <pc:chgData name="Usha Mary Sharma" userId="S::usha@edunetfoundation.org::d718bcbb-cca6-41e4-9bd1-362ec87d0a9b" providerId="AD" clId="Web-{8C92F27F-75EF-E260-DE8E-A5474165949F}" dt="2024-11-08T18:42:34.328" v="151" actId="20577"/>
        <pc:sldMkLst>
          <pc:docMk/>
          <pc:sldMk cId="3589221076" sldId="1464"/>
        </pc:sldMkLst>
        <pc:spChg chg="mod">
          <ac:chgData name="Usha Mary Sharma" userId="S::usha@edunetfoundation.org::d718bcbb-cca6-41e4-9bd1-362ec87d0a9b" providerId="AD" clId="Web-{8C92F27F-75EF-E260-DE8E-A5474165949F}" dt="2024-11-08T18:42:34.328" v="151" actId="20577"/>
          <ac:spMkLst>
            <pc:docMk/>
            <pc:sldMk cId="3589221076" sldId="1464"/>
            <ac:spMk id="9" creationId="{00A800FC-95AA-5B47-F3E8-8FCCFC7831FF}"/>
          </ac:spMkLst>
        </pc:spChg>
      </pc:sldChg>
      <pc:sldChg chg="modSp">
        <pc:chgData name="Usha Mary Sharma" userId="S::usha@edunetfoundation.org::d718bcbb-cca6-41e4-9bd1-362ec87d0a9b" providerId="AD" clId="Web-{8C92F27F-75EF-E260-DE8E-A5474165949F}" dt="2024-11-08T18:59:25.720" v="283" actId="1076"/>
        <pc:sldMkLst>
          <pc:docMk/>
          <pc:sldMk cId="735204028" sldId="1465"/>
        </pc:sldMkLst>
        <pc:spChg chg="mod">
          <ac:chgData name="Usha Mary Sharma" userId="S::usha@edunetfoundation.org::d718bcbb-cca6-41e4-9bd1-362ec87d0a9b" providerId="AD" clId="Web-{8C92F27F-75EF-E260-DE8E-A5474165949F}" dt="2024-11-08T18:59:20.220" v="282" actId="1076"/>
          <ac:spMkLst>
            <pc:docMk/>
            <pc:sldMk cId="735204028" sldId="1465"/>
            <ac:spMk id="9" creationId="{00D82C56-7519-F2EF-FE1D-EDBE3C922718}"/>
          </ac:spMkLst>
        </pc:spChg>
        <pc:picChg chg="mod">
          <ac:chgData name="Usha Mary Sharma" userId="S::usha@edunetfoundation.org::d718bcbb-cca6-41e4-9bd1-362ec87d0a9b" providerId="AD" clId="Web-{8C92F27F-75EF-E260-DE8E-A5474165949F}" dt="2024-11-08T18:59:25.720" v="283" actId="1076"/>
          <ac:picMkLst>
            <pc:docMk/>
            <pc:sldMk cId="735204028" sldId="1465"/>
            <ac:picMk id="2" creationId="{354A1D46-BBDC-4D20-2B52-3E96697C46FA}"/>
          </ac:picMkLst>
        </pc:picChg>
      </pc:sldChg>
      <pc:sldChg chg="modSp">
        <pc:chgData name="Usha Mary Sharma" userId="S::usha@edunetfoundation.org::d718bcbb-cca6-41e4-9bd1-362ec87d0a9b" providerId="AD" clId="Web-{8C92F27F-75EF-E260-DE8E-A5474165949F}" dt="2024-11-08T18:43:00.594" v="155" actId="20577"/>
        <pc:sldMkLst>
          <pc:docMk/>
          <pc:sldMk cId="2931656391" sldId="1468"/>
        </pc:sldMkLst>
        <pc:spChg chg="mod">
          <ac:chgData name="Usha Mary Sharma" userId="S::usha@edunetfoundation.org::d718bcbb-cca6-41e4-9bd1-362ec87d0a9b" providerId="AD" clId="Web-{8C92F27F-75EF-E260-DE8E-A5474165949F}" dt="2024-11-08T18:43:00.594" v="155" actId="20577"/>
          <ac:spMkLst>
            <pc:docMk/>
            <pc:sldMk cId="2931656391" sldId="1468"/>
            <ac:spMk id="9" creationId="{BCA0D765-8F6B-3E4D-5395-53435507688F}"/>
          </ac:spMkLst>
        </pc:spChg>
      </pc:sldChg>
      <pc:sldChg chg="addSp modSp">
        <pc:chgData name="Usha Mary Sharma" userId="S::usha@edunetfoundation.org::d718bcbb-cca6-41e4-9bd1-362ec87d0a9b" providerId="AD" clId="Web-{8C92F27F-75EF-E260-DE8E-A5474165949F}" dt="2024-11-08T18:45:42.753" v="177" actId="14100"/>
        <pc:sldMkLst>
          <pc:docMk/>
          <pc:sldMk cId="1416490129" sldId="1473"/>
        </pc:sldMkLst>
        <pc:picChg chg="add mod">
          <ac:chgData name="Usha Mary Sharma" userId="S::usha@edunetfoundation.org::d718bcbb-cca6-41e4-9bd1-362ec87d0a9b" providerId="AD" clId="Web-{8C92F27F-75EF-E260-DE8E-A5474165949F}" dt="2024-11-08T18:45:36.581" v="176" actId="1076"/>
          <ac:picMkLst>
            <pc:docMk/>
            <pc:sldMk cId="1416490129" sldId="1473"/>
            <ac:picMk id="2" creationId="{1A4044C0-54D0-8DCC-E100-116E283BB483}"/>
          </ac:picMkLst>
        </pc:picChg>
        <pc:picChg chg="mod">
          <ac:chgData name="Usha Mary Sharma" userId="S::usha@edunetfoundation.org::d718bcbb-cca6-41e4-9bd1-362ec87d0a9b" providerId="AD" clId="Web-{8C92F27F-75EF-E260-DE8E-A5474165949F}" dt="2024-11-08T18:44:19.314" v="165" actId="14100"/>
          <ac:picMkLst>
            <pc:docMk/>
            <pc:sldMk cId="1416490129" sldId="1473"/>
            <ac:picMk id="3074" creationId="{1500571A-F152-0745-41D4-E571FD973707}"/>
          </ac:picMkLst>
        </pc:picChg>
        <pc:picChg chg="mod">
          <ac:chgData name="Usha Mary Sharma" userId="S::usha@edunetfoundation.org::d718bcbb-cca6-41e4-9bd1-362ec87d0a9b" providerId="AD" clId="Web-{8C92F27F-75EF-E260-DE8E-A5474165949F}" dt="2024-11-08T18:45:42.753" v="177" actId="14100"/>
          <ac:picMkLst>
            <pc:docMk/>
            <pc:sldMk cId="1416490129" sldId="1473"/>
            <ac:picMk id="3076" creationId="{65ED7368-90BA-9177-678D-6B2CF3846B62}"/>
          </ac:picMkLst>
        </pc:picChg>
      </pc:sldChg>
      <pc:sldChg chg="modSp">
        <pc:chgData name="Usha Mary Sharma" userId="S::usha@edunetfoundation.org::d718bcbb-cca6-41e4-9bd1-362ec87d0a9b" providerId="AD" clId="Web-{8C92F27F-75EF-E260-DE8E-A5474165949F}" dt="2024-11-08T18:43:53.423" v="162" actId="1076"/>
        <pc:sldMkLst>
          <pc:docMk/>
          <pc:sldMk cId="75723848" sldId="1474"/>
        </pc:sldMkLst>
        <pc:spChg chg="mod">
          <ac:chgData name="Usha Mary Sharma" userId="S::usha@edunetfoundation.org::d718bcbb-cca6-41e4-9bd1-362ec87d0a9b" providerId="AD" clId="Web-{8C92F27F-75EF-E260-DE8E-A5474165949F}" dt="2024-11-08T18:43:53.423" v="162" actId="1076"/>
          <ac:spMkLst>
            <pc:docMk/>
            <pc:sldMk cId="75723848" sldId="1474"/>
            <ac:spMk id="9" creationId="{983990B1-FF67-4508-D3AE-4F8FAFD242CA}"/>
          </ac:spMkLst>
        </pc:spChg>
        <pc:picChg chg="mod">
          <ac:chgData name="Usha Mary Sharma" userId="S::usha@edunetfoundation.org::d718bcbb-cca6-41e4-9bd1-362ec87d0a9b" providerId="AD" clId="Web-{8C92F27F-75EF-E260-DE8E-A5474165949F}" dt="2024-11-08T18:43:38.438" v="160" actId="1076"/>
          <ac:picMkLst>
            <pc:docMk/>
            <pc:sldMk cId="75723848" sldId="1474"/>
            <ac:picMk id="3" creationId="{F47D97A9-9C5F-CD85-9F8F-8544D5D7DFC2}"/>
          </ac:picMkLst>
        </pc:picChg>
      </pc:sldChg>
      <pc:sldChg chg="modSp">
        <pc:chgData name="Usha Mary Sharma" userId="S::usha@edunetfoundation.org::d718bcbb-cca6-41e4-9bd1-362ec87d0a9b" providerId="AD" clId="Web-{8C92F27F-75EF-E260-DE8E-A5474165949F}" dt="2024-11-08T18:44:04.126" v="163" actId="1076"/>
        <pc:sldMkLst>
          <pc:docMk/>
          <pc:sldMk cId="102614542" sldId="1475"/>
        </pc:sldMkLst>
        <pc:graphicFrameChg chg="mod">
          <ac:chgData name="Usha Mary Sharma" userId="S::usha@edunetfoundation.org::d718bcbb-cca6-41e4-9bd1-362ec87d0a9b" providerId="AD" clId="Web-{8C92F27F-75EF-E260-DE8E-A5474165949F}" dt="2024-11-08T18:44:04.126" v="163" actId="1076"/>
          <ac:graphicFrameMkLst>
            <pc:docMk/>
            <pc:sldMk cId="102614542" sldId="1475"/>
            <ac:graphicFrameMk id="5" creationId="{8DE4DBE0-3C39-BD8B-5C74-08DDE9AF1BD5}"/>
          </ac:graphicFrameMkLst>
        </pc:graphicFrameChg>
      </pc:sldChg>
      <pc:sldChg chg="addSp modSp">
        <pc:chgData name="Usha Mary Sharma" userId="S::usha@edunetfoundation.org::d718bcbb-cca6-41e4-9bd1-362ec87d0a9b" providerId="AD" clId="Web-{8C92F27F-75EF-E260-DE8E-A5474165949F}" dt="2024-11-08T18:46:57.535" v="187" actId="1076"/>
        <pc:sldMkLst>
          <pc:docMk/>
          <pc:sldMk cId="903055415" sldId="1476"/>
        </pc:sldMkLst>
        <pc:picChg chg="add mod">
          <ac:chgData name="Usha Mary Sharma" userId="S::usha@edunetfoundation.org::d718bcbb-cca6-41e4-9bd1-362ec87d0a9b" providerId="AD" clId="Web-{8C92F27F-75EF-E260-DE8E-A5474165949F}" dt="2024-11-08T18:46:46.910" v="185" actId="14100"/>
          <ac:picMkLst>
            <pc:docMk/>
            <pc:sldMk cId="903055415" sldId="1476"/>
            <ac:picMk id="2" creationId="{0AACC1BB-D8B7-1EED-DBCC-CCEAF6FC578B}"/>
          </ac:picMkLst>
        </pc:picChg>
        <pc:picChg chg="mod">
          <ac:chgData name="Usha Mary Sharma" userId="S::usha@edunetfoundation.org::d718bcbb-cca6-41e4-9bd1-362ec87d0a9b" providerId="AD" clId="Web-{8C92F27F-75EF-E260-DE8E-A5474165949F}" dt="2024-11-08T18:46:57.535" v="187" actId="1076"/>
          <ac:picMkLst>
            <pc:docMk/>
            <pc:sldMk cId="903055415" sldId="1476"/>
            <ac:picMk id="4102" creationId="{EDC1917C-2DB5-0FB1-C439-4CBCAF6E436C}"/>
          </ac:picMkLst>
        </pc:picChg>
      </pc:sldChg>
    </pc:docChg>
  </pc:docChgLst>
  <pc:docChgLst>
    <pc:chgData name="Usha Mary Sharma" userId="S::usha@edunetfoundation.org::d718bcbb-cca6-41e4-9bd1-362ec87d0a9b" providerId="AD" clId="Web-{465D718A-99A3-B48C-8138-7E6FA37B3E40}"/>
    <pc:docChg chg="modSld">
      <pc:chgData name="Usha Mary Sharma" userId="S::usha@edunetfoundation.org::d718bcbb-cca6-41e4-9bd1-362ec87d0a9b" providerId="AD" clId="Web-{465D718A-99A3-B48C-8138-7E6FA37B3E40}" dt="2024-11-08T19:09:59.201" v="1" actId="20577"/>
      <pc:docMkLst>
        <pc:docMk/>
      </pc:docMkLst>
      <pc:sldChg chg="modSp">
        <pc:chgData name="Usha Mary Sharma" userId="S::usha@edunetfoundation.org::d718bcbb-cca6-41e4-9bd1-362ec87d0a9b" providerId="AD" clId="Web-{465D718A-99A3-B48C-8138-7E6FA37B3E40}" dt="2024-11-08T19:09:59.201" v="1" actId="20577"/>
        <pc:sldMkLst>
          <pc:docMk/>
          <pc:sldMk cId="3035751454" sldId="1461"/>
        </pc:sldMkLst>
        <pc:spChg chg="mod">
          <ac:chgData name="Usha Mary Sharma" userId="S::usha@edunetfoundation.org::d718bcbb-cca6-41e4-9bd1-362ec87d0a9b" providerId="AD" clId="Web-{465D718A-99A3-B48C-8138-7E6FA37B3E40}" dt="2024-11-08T19:09:59.201" v="1" actId="20577"/>
          <ac:spMkLst>
            <pc:docMk/>
            <pc:sldMk cId="3035751454" sldId="1461"/>
            <ac:spMk id="9" creationId="{1993D59F-04E4-2645-FA34-0924D87A9FBD}"/>
          </ac:spMkLst>
        </pc:spChg>
      </pc:sldChg>
    </pc:docChg>
  </pc:docChgLst>
  <pc:docChgLst>
    <pc:chgData name="Maria Joy" userId="S::maria@edunetfoundation.org::d17617cb-1a6b-4f56-896a-4c04a76dc63b" providerId="AD" clId="Web-{C423A5C1-F8AE-35F3-7860-9244A092EBFF}"/>
    <pc:docChg chg="modSld">
      <pc:chgData name="Maria Joy" userId="S::maria@edunetfoundation.org::d17617cb-1a6b-4f56-896a-4c04a76dc63b" providerId="AD" clId="Web-{C423A5C1-F8AE-35F3-7860-9244A092EBFF}" dt="2024-11-08T23:47:32.393" v="29"/>
      <pc:docMkLst>
        <pc:docMk/>
      </pc:docMkLst>
      <pc:sldChg chg="modSp">
        <pc:chgData name="Maria Joy" userId="S::maria@edunetfoundation.org::d17617cb-1a6b-4f56-896a-4c04a76dc63b" providerId="AD" clId="Web-{C423A5C1-F8AE-35F3-7860-9244A092EBFF}" dt="2024-11-08T23:47:18.424" v="28" actId="1076"/>
        <pc:sldMkLst>
          <pc:docMk/>
          <pc:sldMk cId="4202259494" sldId="1455"/>
        </pc:sldMkLst>
        <pc:grpChg chg="mod">
          <ac:chgData name="Maria Joy" userId="S::maria@edunetfoundation.org::d17617cb-1a6b-4f56-896a-4c04a76dc63b" providerId="AD" clId="Web-{C423A5C1-F8AE-35F3-7860-9244A092EBFF}" dt="2024-11-08T23:47:18.424" v="28" actId="1076"/>
          <ac:grpSpMkLst>
            <pc:docMk/>
            <pc:sldMk cId="4202259494" sldId="1455"/>
            <ac:grpSpMk id="12" creationId="{B9DA9352-CF3F-6D8A-C388-0E1B5F668EE3}"/>
          </ac:grpSpMkLst>
        </pc:grpChg>
      </pc:sldChg>
      <pc:sldChg chg="addSp delSp modSp">
        <pc:chgData name="Maria Joy" userId="S::maria@edunetfoundation.org::d17617cb-1a6b-4f56-896a-4c04a76dc63b" providerId="AD" clId="Web-{C423A5C1-F8AE-35F3-7860-9244A092EBFF}" dt="2024-11-08T23:46:06.486" v="17"/>
        <pc:sldMkLst>
          <pc:docMk/>
          <pc:sldMk cId="3437551713" sldId="1456"/>
        </pc:sldMkLst>
        <pc:spChg chg="mod">
          <ac:chgData name="Maria Joy" userId="S::maria@edunetfoundation.org::d17617cb-1a6b-4f56-896a-4c04a76dc63b" providerId="AD" clId="Web-{C423A5C1-F8AE-35F3-7860-9244A092EBFF}" dt="2024-11-08T23:45:49.658" v="10" actId="20577"/>
          <ac:spMkLst>
            <pc:docMk/>
            <pc:sldMk cId="3437551713" sldId="1456"/>
            <ac:spMk id="14" creationId="{E9837200-C8F6-78DC-CE11-59AAC41E139A}"/>
          </ac:spMkLst>
        </pc:spChg>
        <pc:picChg chg="add del mod">
          <ac:chgData name="Maria Joy" userId="S::maria@edunetfoundation.org::d17617cb-1a6b-4f56-896a-4c04a76dc63b" providerId="AD" clId="Web-{C423A5C1-F8AE-35F3-7860-9244A092EBFF}" dt="2024-11-08T23:46:03.939" v="16"/>
          <ac:picMkLst>
            <pc:docMk/>
            <pc:sldMk cId="3437551713" sldId="1456"/>
            <ac:picMk id="2" creationId="{9F889947-5F9F-B4B4-ABDE-5E952173495C}"/>
          </ac:picMkLst>
        </pc:picChg>
        <pc:picChg chg="add del mod">
          <ac:chgData name="Maria Joy" userId="S::maria@edunetfoundation.org::d17617cb-1a6b-4f56-896a-4c04a76dc63b" providerId="AD" clId="Web-{C423A5C1-F8AE-35F3-7860-9244A092EBFF}" dt="2024-11-08T23:45:53.220" v="12"/>
          <ac:picMkLst>
            <pc:docMk/>
            <pc:sldMk cId="3437551713" sldId="1456"/>
            <ac:picMk id="3" creationId="{F2E69CCA-1CB3-D336-D9F1-D8C4BA866942}"/>
          </ac:picMkLst>
        </pc:picChg>
        <pc:picChg chg="add del">
          <ac:chgData name="Maria Joy" userId="S::maria@edunetfoundation.org::d17617cb-1a6b-4f56-896a-4c04a76dc63b" providerId="AD" clId="Web-{C423A5C1-F8AE-35F3-7860-9244A092EBFF}" dt="2024-11-08T23:46:06.486" v="17"/>
          <ac:picMkLst>
            <pc:docMk/>
            <pc:sldMk cId="3437551713" sldId="1456"/>
            <ac:picMk id="14338" creationId="{D5C34F3F-527E-738B-3BB0-0116059DC2EC}"/>
          </ac:picMkLst>
        </pc:picChg>
      </pc:sldChg>
      <pc:sldChg chg="modSp">
        <pc:chgData name="Maria Joy" userId="S::maria@edunetfoundation.org::d17617cb-1a6b-4f56-896a-4c04a76dc63b" providerId="AD" clId="Web-{C423A5C1-F8AE-35F3-7860-9244A092EBFF}" dt="2024-11-08T23:47:32.393" v="29"/>
        <pc:sldMkLst>
          <pc:docMk/>
          <pc:sldMk cId="2927003993" sldId="1457"/>
        </pc:sldMkLst>
        <pc:spChg chg="mod">
          <ac:chgData name="Maria Joy" userId="S::maria@edunetfoundation.org::d17617cb-1a6b-4f56-896a-4c04a76dc63b" providerId="AD" clId="Web-{C423A5C1-F8AE-35F3-7860-9244A092EBFF}" dt="2024-11-08T23:47:32.393" v="29"/>
          <ac:spMkLst>
            <pc:docMk/>
            <pc:sldMk cId="2927003993" sldId="1457"/>
            <ac:spMk id="14" creationId="{A3216A03-9E06-FFA4-51FC-C0DF8BE95892}"/>
          </ac:spMkLst>
        </pc:spChg>
      </pc:sldChg>
    </pc:docChg>
  </pc:docChgLst>
  <pc:docChgLst>
    <pc:chgData name="Maria Joy" userId="S::maria@edunetfoundation.org::d17617cb-1a6b-4f56-896a-4c04a76dc63b" providerId="AD" clId="Web-{B4479DAA-0A7C-1A96-4240-44FCD7CD3EF7}"/>
    <pc:docChg chg="modSld">
      <pc:chgData name="Maria Joy" userId="S::maria@edunetfoundation.org::d17617cb-1a6b-4f56-896a-4c04a76dc63b" providerId="AD" clId="Web-{B4479DAA-0A7C-1A96-4240-44FCD7CD3EF7}" dt="2024-10-28T09:42:06.546" v="3" actId="20577"/>
      <pc:docMkLst>
        <pc:docMk/>
      </pc:docMkLst>
      <pc:sldChg chg="modSp">
        <pc:chgData name="Maria Joy" userId="S::maria@edunetfoundation.org::d17617cb-1a6b-4f56-896a-4c04a76dc63b" providerId="AD" clId="Web-{B4479DAA-0A7C-1A96-4240-44FCD7CD3EF7}" dt="2024-10-28T09:42:06.546" v="3" actId="20577"/>
        <pc:sldMkLst>
          <pc:docMk/>
          <pc:sldMk cId="458857711" sldId="494"/>
        </pc:sldMkLst>
        <pc:spChg chg="mod">
          <ac:chgData name="Maria Joy" userId="S::maria@edunetfoundation.org::d17617cb-1a6b-4f56-896a-4c04a76dc63b" providerId="AD" clId="Web-{B4479DAA-0A7C-1A96-4240-44FCD7CD3EF7}" dt="2024-10-28T09:42:06.546" v="3" actId="20577"/>
          <ac:spMkLst>
            <pc:docMk/>
            <pc:sldMk cId="458857711" sldId="494"/>
            <ac:spMk id="2" creationId="{00000000-0000-0000-0000-000000000000}"/>
          </ac:spMkLst>
        </pc:spChg>
      </pc:sldChg>
    </pc:docChg>
  </pc:docChgLst>
  <pc:docChgLst>
    <pc:chgData name="Rashmi Mishra" userId="S::rmishra@edunetfoundation.org::6469e6c3-66fa-4f4f-9c10-a71ac4161bf2" providerId="AD" clId="Web-{3CC2F334-103A-4C2B-1928-5E6B20257FD6}"/>
    <pc:docChg chg="addSld modSld sldOrd">
      <pc:chgData name="Rashmi Mishra" userId="S::rmishra@edunetfoundation.org::6469e6c3-66fa-4f4f-9c10-a71ac4161bf2" providerId="AD" clId="Web-{3CC2F334-103A-4C2B-1928-5E6B20257FD6}" dt="2024-10-25T08:29:41.289" v="114" actId="14100"/>
      <pc:docMkLst>
        <pc:docMk/>
      </pc:docMkLst>
      <pc:sldChg chg="addSp delSp modSp ord">
        <pc:chgData name="Rashmi Mishra" userId="S::rmishra@edunetfoundation.org::6469e6c3-66fa-4f4f-9c10-a71ac4161bf2" providerId="AD" clId="Web-{3CC2F334-103A-4C2B-1928-5E6B20257FD6}" dt="2024-10-25T08:27:45.084" v="90"/>
        <pc:sldMkLst>
          <pc:docMk/>
          <pc:sldMk cId="1085522736" sldId="1290"/>
        </pc:sldMkLst>
        <pc:spChg chg="mod">
          <ac:chgData name="Rashmi Mishra" userId="S::rmishra@edunetfoundation.org::6469e6c3-66fa-4f4f-9c10-a71ac4161bf2" providerId="AD" clId="Web-{3CC2F334-103A-4C2B-1928-5E6B20257FD6}" dt="2024-10-25T08:27:45.084" v="90"/>
          <ac:spMkLst>
            <pc:docMk/>
            <pc:sldMk cId="1085522736" sldId="1290"/>
            <ac:spMk id="6" creationId="{76BF6329-56BD-893B-3EC4-9C12163435B5}"/>
          </ac:spMkLst>
        </pc:spChg>
        <pc:spChg chg="add del mod">
          <ac:chgData name="Rashmi Mishra" userId="S::rmishra@edunetfoundation.org::6469e6c3-66fa-4f4f-9c10-a71ac4161bf2" providerId="AD" clId="Web-{3CC2F334-103A-4C2B-1928-5E6B20257FD6}" dt="2024-10-25T08:26:20.099" v="50"/>
          <ac:spMkLst>
            <pc:docMk/>
            <pc:sldMk cId="1085522736" sldId="1290"/>
            <ac:spMk id="7" creationId="{FE79A0FC-AB2B-263C-D337-D4EB3174B2AC}"/>
          </ac:spMkLst>
        </pc:spChg>
      </pc:sldChg>
      <pc:sldChg chg="modSp">
        <pc:chgData name="Rashmi Mishra" userId="S::rmishra@edunetfoundation.org::6469e6c3-66fa-4f4f-9c10-a71ac4161bf2" providerId="AD" clId="Web-{3CC2F334-103A-4C2B-1928-5E6B20257FD6}" dt="2024-10-25T08:29:41.289" v="114" actId="14100"/>
        <pc:sldMkLst>
          <pc:docMk/>
          <pc:sldMk cId="2046321281" sldId="1295"/>
        </pc:sldMkLst>
        <pc:spChg chg="mod">
          <ac:chgData name="Rashmi Mishra" userId="S::rmishra@edunetfoundation.org::6469e6c3-66fa-4f4f-9c10-a71ac4161bf2" providerId="AD" clId="Web-{3CC2F334-103A-4C2B-1928-5E6B20257FD6}" dt="2024-10-25T08:29:41.289" v="114" actId="14100"/>
          <ac:spMkLst>
            <pc:docMk/>
            <pc:sldMk cId="2046321281" sldId="1295"/>
            <ac:spMk id="4" creationId="{EC8B546F-F91E-160B-DC7F-688AFB5A50EA}"/>
          </ac:spMkLst>
        </pc:spChg>
      </pc:sldChg>
      <pc:sldChg chg="modSp add replId">
        <pc:chgData name="Rashmi Mishra" userId="S::rmishra@edunetfoundation.org::6469e6c3-66fa-4f4f-9c10-a71ac4161bf2" providerId="AD" clId="Web-{3CC2F334-103A-4C2B-1928-5E6B20257FD6}" dt="2024-10-25T08:27:01.709" v="63" actId="20577"/>
        <pc:sldMkLst>
          <pc:docMk/>
          <pc:sldMk cId="1909311536" sldId="1431"/>
        </pc:sldMkLst>
        <pc:spChg chg="mod">
          <ac:chgData name="Rashmi Mishra" userId="S::rmishra@edunetfoundation.org::6469e6c3-66fa-4f4f-9c10-a71ac4161bf2" providerId="AD" clId="Web-{3CC2F334-103A-4C2B-1928-5E6B20257FD6}" dt="2024-10-25T08:27:01.709" v="63" actId="20577"/>
          <ac:spMkLst>
            <pc:docMk/>
            <pc:sldMk cId="1909311536" sldId="1431"/>
            <ac:spMk id="6" creationId="{76BF6329-56BD-893B-3EC4-9C12163435B5}"/>
          </ac:spMkLst>
        </pc:spChg>
      </pc:sldChg>
    </pc:docChg>
  </pc:docChgLst>
  <pc:docChgLst>
    <pc:chgData name="Usha Mary Sharma" userId="S::usha@edunetfoundation.org::d718bcbb-cca6-41e4-9bd1-362ec87d0a9b" providerId="AD" clId="Web-{0EDBDC01-C273-7257-2922-A8244DE7E48C}"/>
    <pc:docChg chg="addSld delSld modSld sldOrd">
      <pc:chgData name="Usha Mary Sharma" userId="S::usha@edunetfoundation.org::d718bcbb-cca6-41e4-9bd1-362ec87d0a9b" providerId="AD" clId="Web-{0EDBDC01-C273-7257-2922-A8244DE7E48C}" dt="2024-11-09T04:37:03.155" v="82"/>
      <pc:docMkLst>
        <pc:docMk/>
      </pc:docMkLst>
      <pc:sldChg chg="modSp">
        <pc:chgData name="Usha Mary Sharma" userId="S::usha@edunetfoundation.org::d718bcbb-cca6-41e4-9bd1-362ec87d0a9b" providerId="AD" clId="Web-{0EDBDC01-C273-7257-2922-A8244DE7E48C}" dt="2024-11-09T04:28:58.507" v="0" actId="20577"/>
        <pc:sldMkLst>
          <pc:docMk/>
          <pc:sldMk cId="113590782" sldId="1443"/>
        </pc:sldMkLst>
        <pc:spChg chg="mod">
          <ac:chgData name="Usha Mary Sharma" userId="S::usha@edunetfoundation.org::d718bcbb-cca6-41e4-9bd1-362ec87d0a9b" providerId="AD" clId="Web-{0EDBDC01-C273-7257-2922-A8244DE7E48C}" dt="2024-11-09T04:28:58.507" v="0" actId="20577"/>
          <ac:spMkLst>
            <pc:docMk/>
            <pc:sldMk cId="113590782" sldId="1443"/>
            <ac:spMk id="9" creationId="{8C98AB87-06C4-CCA9-8D22-9F7E4EE81988}"/>
          </ac:spMkLst>
        </pc:spChg>
      </pc:sldChg>
      <pc:sldChg chg="modSp">
        <pc:chgData name="Usha Mary Sharma" userId="S::usha@edunetfoundation.org::d718bcbb-cca6-41e4-9bd1-362ec87d0a9b" providerId="AD" clId="Web-{0EDBDC01-C273-7257-2922-A8244DE7E48C}" dt="2024-11-09T04:29:15.398" v="10" actId="20577"/>
        <pc:sldMkLst>
          <pc:docMk/>
          <pc:sldMk cId="4196863043" sldId="1444"/>
        </pc:sldMkLst>
        <pc:spChg chg="mod">
          <ac:chgData name="Usha Mary Sharma" userId="S::usha@edunetfoundation.org::d718bcbb-cca6-41e4-9bd1-362ec87d0a9b" providerId="AD" clId="Web-{0EDBDC01-C273-7257-2922-A8244DE7E48C}" dt="2024-11-09T04:29:15.398" v="10" actId="20577"/>
          <ac:spMkLst>
            <pc:docMk/>
            <pc:sldMk cId="4196863043" sldId="1444"/>
            <ac:spMk id="9" creationId="{786A3B89-7848-DBF4-6EB7-BD69DD0E43DE}"/>
          </ac:spMkLst>
        </pc:spChg>
      </pc:sldChg>
      <pc:sldChg chg="addSp delSp modSp">
        <pc:chgData name="Usha Mary Sharma" userId="S::usha@edunetfoundation.org::d718bcbb-cca6-41e4-9bd1-362ec87d0a9b" providerId="AD" clId="Web-{0EDBDC01-C273-7257-2922-A8244DE7E48C}" dt="2024-11-09T04:32:50.385" v="42" actId="20577"/>
        <pc:sldMkLst>
          <pc:docMk/>
          <pc:sldMk cId="2947792651" sldId="1446"/>
        </pc:sldMkLst>
        <pc:spChg chg="add mod">
          <ac:chgData name="Usha Mary Sharma" userId="S::usha@edunetfoundation.org::d718bcbb-cca6-41e4-9bd1-362ec87d0a9b" providerId="AD" clId="Web-{0EDBDC01-C273-7257-2922-A8244DE7E48C}" dt="2024-11-09T04:32:50.385" v="42" actId="20577"/>
          <ac:spMkLst>
            <pc:docMk/>
            <pc:sldMk cId="2947792651" sldId="1446"/>
            <ac:spMk id="3" creationId="{D5C4E1AB-5606-F424-A58D-5B34B9A96063}"/>
          </ac:spMkLst>
        </pc:spChg>
        <pc:spChg chg="del">
          <ac:chgData name="Usha Mary Sharma" userId="S::usha@edunetfoundation.org::d718bcbb-cca6-41e4-9bd1-362ec87d0a9b" providerId="AD" clId="Web-{0EDBDC01-C273-7257-2922-A8244DE7E48C}" dt="2024-11-09T04:31:34.525" v="23"/>
          <ac:spMkLst>
            <pc:docMk/>
            <pc:sldMk cId="2947792651" sldId="1446"/>
            <ac:spMk id="8" creationId="{6ACF84A0-C598-6B4E-F9DF-FD18B3456456}"/>
          </ac:spMkLst>
        </pc:spChg>
        <pc:spChg chg="mod">
          <ac:chgData name="Usha Mary Sharma" userId="S::usha@edunetfoundation.org::d718bcbb-cca6-41e4-9bd1-362ec87d0a9b" providerId="AD" clId="Web-{0EDBDC01-C273-7257-2922-A8244DE7E48C}" dt="2024-11-09T04:31:32.118" v="22" actId="14100"/>
          <ac:spMkLst>
            <pc:docMk/>
            <pc:sldMk cId="2947792651" sldId="1446"/>
            <ac:spMk id="9" creationId="{C0191A94-D90E-970A-773A-741C07D0D893}"/>
          </ac:spMkLst>
        </pc:spChg>
        <pc:picChg chg="add mod">
          <ac:chgData name="Usha Mary Sharma" userId="S::usha@edunetfoundation.org::d718bcbb-cca6-41e4-9bd1-362ec87d0a9b" providerId="AD" clId="Web-{0EDBDC01-C273-7257-2922-A8244DE7E48C}" dt="2024-11-09T04:31:56.806" v="26" actId="1076"/>
          <ac:picMkLst>
            <pc:docMk/>
            <pc:sldMk cId="2947792651" sldId="1446"/>
            <ac:picMk id="2" creationId="{C73BBB2B-44C6-4912-BE90-0B9EC6312FDA}"/>
          </ac:picMkLst>
        </pc:picChg>
      </pc:sldChg>
      <pc:sldChg chg="modSp">
        <pc:chgData name="Usha Mary Sharma" userId="S::usha@edunetfoundation.org::d718bcbb-cca6-41e4-9bd1-362ec87d0a9b" providerId="AD" clId="Web-{0EDBDC01-C273-7257-2922-A8244DE7E48C}" dt="2024-11-09T04:33:00.854" v="43" actId="1076"/>
        <pc:sldMkLst>
          <pc:docMk/>
          <pc:sldMk cId="1675422214" sldId="1447"/>
        </pc:sldMkLst>
        <pc:picChg chg="mod">
          <ac:chgData name="Usha Mary Sharma" userId="S::usha@edunetfoundation.org::d718bcbb-cca6-41e4-9bd1-362ec87d0a9b" providerId="AD" clId="Web-{0EDBDC01-C273-7257-2922-A8244DE7E48C}" dt="2024-11-09T04:33:00.854" v="43" actId="1076"/>
          <ac:picMkLst>
            <pc:docMk/>
            <pc:sldMk cId="1675422214" sldId="1447"/>
            <ac:picMk id="6" creationId="{D8072B0C-DF90-AD14-3C23-7B587DCA295A}"/>
          </ac:picMkLst>
        </pc:picChg>
      </pc:sldChg>
      <pc:sldChg chg="del">
        <pc:chgData name="Usha Mary Sharma" userId="S::usha@edunetfoundation.org::d718bcbb-cca6-41e4-9bd1-362ec87d0a9b" providerId="AD" clId="Web-{0EDBDC01-C273-7257-2922-A8244DE7E48C}" dt="2024-11-09T04:34:19.887" v="46"/>
        <pc:sldMkLst>
          <pc:docMk/>
          <pc:sldMk cId="2440063424" sldId="1454"/>
        </pc:sldMkLst>
      </pc:sldChg>
      <pc:sldChg chg="modSp add ord">
        <pc:chgData name="Usha Mary Sharma" userId="S::usha@edunetfoundation.org::d718bcbb-cca6-41e4-9bd1-362ec87d0a9b" providerId="AD" clId="Web-{0EDBDC01-C273-7257-2922-A8244DE7E48C}" dt="2024-11-09T04:37:03.155" v="82"/>
        <pc:sldMkLst>
          <pc:docMk/>
          <pc:sldMk cId="4249339958" sldId="1478"/>
        </pc:sldMkLst>
        <pc:spChg chg="mod">
          <ac:chgData name="Usha Mary Sharma" userId="S::usha@edunetfoundation.org::d718bcbb-cca6-41e4-9bd1-362ec87d0a9b" providerId="AD" clId="Web-{0EDBDC01-C273-7257-2922-A8244DE7E48C}" dt="2024-11-09T04:36:40.357" v="80" actId="20577"/>
          <ac:spMkLst>
            <pc:docMk/>
            <pc:sldMk cId="4249339958" sldId="1478"/>
            <ac:spMk id="4" creationId="{E1EE548E-3541-F8A4-831E-6CB9BF825E24}"/>
          </ac:spMkLst>
        </pc:spChg>
      </pc:sldChg>
      <pc:sldChg chg="add">
        <pc:chgData name="Usha Mary Sharma" userId="S::usha@edunetfoundation.org::d718bcbb-cca6-41e4-9bd1-362ec87d0a9b" providerId="AD" clId="Web-{0EDBDC01-C273-7257-2922-A8244DE7E48C}" dt="2024-11-09T04:36:55.764" v="81"/>
        <pc:sldMkLst>
          <pc:docMk/>
          <pc:sldMk cId="983921275" sldId="1491"/>
        </pc:sldMkLst>
      </pc:sldChg>
      <pc:sldChg chg="add del">
        <pc:chgData name="Usha Mary Sharma" userId="S::usha@edunetfoundation.org::d718bcbb-cca6-41e4-9bd1-362ec87d0a9b" providerId="AD" clId="Web-{0EDBDC01-C273-7257-2922-A8244DE7E48C}" dt="2024-11-09T04:34:45.840" v="48"/>
        <pc:sldMkLst>
          <pc:docMk/>
          <pc:sldMk cId="4146677097" sldId="1492"/>
        </pc:sldMkLst>
      </pc:sldChg>
      <pc:sldChg chg="modSp add">
        <pc:chgData name="Usha Mary Sharma" userId="S::usha@edunetfoundation.org::d718bcbb-cca6-41e4-9bd1-362ec87d0a9b" providerId="AD" clId="Web-{0EDBDC01-C273-7257-2922-A8244DE7E48C}" dt="2024-11-09T04:34:53.793" v="49" actId="14100"/>
        <pc:sldMkLst>
          <pc:docMk/>
          <pc:sldMk cId="4130776958" sldId="1493"/>
        </pc:sldMkLst>
        <pc:picChg chg="mod">
          <ac:chgData name="Usha Mary Sharma" userId="S::usha@edunetfoundation.org::d718bcbb-cca6-41e4-9bd1-362ec87d0a9b" providerId="AD" clId="Web-{0EDBDC01-C273-7257-2922-A8244DE7E48C}" dt="2024-11-09T04:34:53.793" v="49" actId="14100"/>
          <ac:picMkLst>
            <pc:docMk/>
            <pc:sldMk cId="4130776958" sldId="1493"/>
            <ac:picMk id="10242" creationId="{43721736-CB50-3EC9-7C5A-0B7FB799456E}"/>
          </ac:picMkLst>
        </pc:picChg>
      </pc:sldChg>
    </pc:docChg>
  </pc:docChgLst>
  <pc:docChgLst>
    <pc:chgData name="Bhawani Shankar Sahu" userId="e5f9bc2e-d4bb-415b-bd8a-e25372d6a074" providerId="ADAL" clId="{73FB406A-87E4-4A73-8219-90237847D8B8}"/>
    <pc:docChg chg="undo custSel addSld delSld modSld sldOrd">
      <pc:chgData name="Bhawani Shankar Sahu" userId="e5f9bc2e-d4bb-415b-bd8a-e25372d6a074" providerId="ADAL" clId="{73FB406A-87E4-4A73-8219-90237847D8B8}" dt="2024-10-28T02:49:25.523" v="4652" actId="20577"/>
      <pc:docMkLst>
        <pc:docMk/>
      </pc:docMkLst>
      <pc:sldChg chg="addSp delSp modSp add mod modNotesTx">
        <pc:chgData name="Bhawani Shankar Sahu" userId="e5f9bc2e-d4bb-415b-bd8a-e25372d6a074" providerId="ADAL" clId="{73FB406A-87E4-4A73-8219-90237847D8B8}" dt="2024-10-22T04:01:03.207" v="222" actId="14100"/>
        <pc:sldMkLst>
          <pc:docMk/>
          <pc:sldMk cId="1671713215" sldId="261"/>
        </pc:sldMkLst>
        <pc:spChg chg="del">
          <ac:chgData name="Bhawani Shankar Sahu" userId="e5f9bc2e-d4bb-415b-bd8a-e25372d6a074" providerId="ADAL" clId="{73FB406A-87E4-4A73-8219-90237847D8B8}" dt="2024-10-22T04:00:11.825" v="220" actId="478"/>
          <ac:spMkLst>
            <pc:docMk/>
            <pc:sldMk cId="1671713215" sldId="261"/>
            <ac:spMk id="3" creationId="{3318E1FF-9BA6-1106-036B-9F5F6E95ED0A}"/>
          </ac:spMkLst>
        </pc:spChg>
        <pc:spChg chg="mod">
          <ac:chgData name="Bhawani Shankar Sahu" userId="e5f9bc2e-d4bb-415b-bd8a-e25372d6a074" providerId="ADAL" clId="{73FB406A-87E4-4A73-8219-90237847D8B8}" dt="2024-10-22T03:59:46.027" v="217" actId="1076"/>
          <ac:spMkLst>
            <pc:docMk/>
            <pc:sldMk cId="1671713215" sldId="261"/>
            <ac:spMk id="4" creationId="{5BA32B3C-D9C8-65B6-1442-8DF6B935E489}"/>
          </ac:spMkLst>
        </pc:spChg>
        <pc:spChg chg="del">
          <ac:chgData name="Bhawani Shankar Sahu" userId="e5f9bc2e-d4bb-415b-bd8a-e25372d6a074" providerId="ADAL" clId="{73FB406A-87E4-4A73-8219-90237847D8B8}" dt="2024-10-22T04:00:11.825" v="220" actId="478"/>
          <ac:spMkLst>
            <pc:docMk/>
            <pc:sldMk cId="1671713215" sldId="261"/>
            <ac:spMk id="5" creationId="{B0985C9E-10D2-7C44-A6C2-9015AF02F412}"/>
          </ac:spMkLst>
        </pc:spChg>
        <pc:spChg chg="del">
          <ac:chgData name="Bhawani Shankar Sahu" userId="e5f9bc2e-d4bb-415b-bd8a-e25372d6a074" providerId="ADAL" clId="{73FB406A-87E4-4A73-8219-90237847D8B8}" dt="2024-10-22T04:00:11.825" v="220" actId="478"/>
          <ac:spMkLst>
            <pc:docMk/>
            <pc:sldMk cId="1671713215" sldId="261"/>
            <ac:spMk id="6" creationId="{EC24B6FF-026A-F399-3CEC-D45DAA336A51}"/>
          </ac:spMkLst>
        </pc:spChg>
        <pc:spChg chg="del mod">
          <ac:chgData name="Bhawani Shankar Sahu" userId="e5f9bc2e-d4bb-415b-bd8a-e25372d6a074" providerId="ADAL" clId="{73FB406A-87E4-4A73-8219-90237847D8B8}" dt="2024-10-22T03:59:59.331" v="219" actId="478"/>
          <ac:spMkLst>
            <pc:docMk/>
            <pc:sldMk cId="1671713215" sldId="261"/>
            <ac:spMk id="7" creationId="{D00647D9-C76E-E2BE-240F-EAE5A481588F}"/>
          </ac:spMkLst>
        </pc:spChg>
        <pc:spChg chg="mod">
          <ac:chgData name="Bhawani Shankar Sahu" userId="e5f9bc2e-d4bb-415b-bd8a-e25372d6a074" providerId="ADAL" clId="{73FB406A-87E4-4A73-8219-90237847D8B8}" dt="2024-10-22T03:59:38.306" v="215" actId="1076"/>
          <ac:spMkLst>
            <pc:docMk/>
            <pc:sldMk cId="1671713215" sldId="261"/>
            <ac:spMk id="9" creationId="{F75200A7-18E1-CA4C-8F79-CA701296CE7A}"/>
          </ac:spMkLst>
        </pc:spChg>
        <pc:spChg chg="mod">
          <ac:chgData name="Bhawani Shankar Sahu" userId="e5f9bc2e-d4bb-415b-bd8a-e25372d6a074" providerId="ADAL" clId="{73FB406A-87E4-4A73-8219-90237847D8B8}" dt="2024-10-22T03:42:22.539" v="127"/>
          <ac:spMkLst>
            <pc:docMk/>
            <pc:sldMk cId="1671713215" sldId="261"/>
            <ac:spMk id="10" creationId="{E15EBF49-73B6-FC52-1E81-ED9AE2E6DF28}"/>
          </ac:spMkLst>
        </pc:spChg>
        <pc:spChg chg="mod">
          <ac:chgData name="Bhawani Shankar Sahu" userId="e5f9bc2e-d4bb-415b-bd8a-e25372d6a074" providerId="ADAL" clId="{73FB406A-87E4-4A73-8219-90237847D8B8}" dt="2024-10-22T04:01:03.207" v="222" actId="14100"/>
          <ac:spMkLst>
            <pc:docMk/>
            <pc:sldMk cId="1671713215" sldId="261"/>
            <ac:spMk id="11" creationId="{7D2E4BC4-FA17-CDBB-3A40-BBC1B291D0B1}"/>
          </ac:spMkLst>
        </pc:spChg>
        <pc:grpChg chg="add mod">
          <ac:chgData name="Bhawani Shankar Sahu" userId="e5f9bc2e-d4bb-415b-bd8a-e25372d6a074" providerId="ADAL" clId="{73FB406A-87E4-4A73-8219-90237847D8B8}" dt="2024-10-22T03:42:26.618" v="131" actId="1035"/>
          <ac:grpSpMkLst>
            <pc:docMk/>
            <pc:sldMk cId="1671713215" sldId="261"/>
            <ac:grpSpMk id="2" creationId="{EED995CB-7DBD-78CD-C0F4-B8B8A7238249}"/>
          </ac:grpSpMkLst>
        </pc:grpChg>
        <pc:cxnChg chg="mod">
          <ac:chgData name="Bhawani Shankar Sahu" userId="e5f9bc2e-d4bb-415b-bd8a-e25372d6a074" providerId="ADAL" clId="{73FB406A-87E4-4A73-8219-90237847D8B8}" dt="2024-10-22T03:42:22.539" v="127"/>
          <ac:cxnSpMkLst>
            <pc:docMk/>
            <pc:sldMk cId="1671713215" sldId="261"/>
            <ac:cxnSpMk id="12" creationId="{6B5F96B8-75EF-440B-AF0B-E19CBE8BC445}"/>
          </ac:cxnSpMkLst>
        </pc:cxnChg>
      </pc:sldChg>
      <pc:sldChg chg="modSp add del mod">
        <pc:chgData name="Bhawani Shankar Sahu" userId="e5f9bc2e-d4bb-415b-bd8a-e25372d6a074" providerId="ADAL" clId="{73FB406A-87E4-4A73-8219-90237847D8B8}" dt="2024-10-24T16:58:28.243" v="3189" actId="47"/>
        <pc:sldMkLst>
          <pc:docMk/>
          <pc:sldMk cId="3343754322" sldId="262"/>
        </pc:sldMkLst>
        <pc:spChg chg="mod">
          <ac:chgData name="Bhawani Shankar Sahu" userId="e5f9bc2e-d4bb-415b-bd8a-e25372d6a074" providerId="ADAL" clId="{73FB406A-87E4-4A73-8219-90237847D8B8}" dt="2024-10-24T16:57:46.985" v="3183" actId="20577"/>
          <ac:spMkLst>
            <pc:docMk/>
            <pc:sldMk cId="3343754322" sldId="262"/>
            <ac:spMk id="2" creationId="{976EDFFF-7E60-F4A2-ECDA-81CD89054335}"/>
          </ac:spMkLst>
        </pc:spChg>
      </pc:sldChg>
      <pc:sldChg chg="add del">
        <pc:chgData name="Bhawani Shankar Sahu" userId="e5f9bc2e-d4bb-415b-bd8a-e25372d6a074" providerId="ADAL" clId="{73FB406A-87E4-4A73-8219-90237847D8B8}" dt="2024-10-24T16:57:21.929" v="3182" actId="47"/>
        <pc:sldMkLst>
          <pc:docMk/>
          <pc:sldMk cId="62280004" sldId="263"/>
        </pc:sldMkLst>
      </pc:sldChg>
      <pc:sldChg chg="add del">
        <pc:chgData name="Bhawani Shankar Sahu" userId="e5f9bc2e-d4bb-415b-bd8a-e25372d6a074" providerId="ADAL" clId="{73FB406A-87E4-4A73-8219-90237847D8B8}" dt="2024-10-24T16:57:21.929" v="3182" actId="47"/>
        <pc:sldMkLst>
          <pc:docMk/>
          <pc:sldMk cId="1476851649" sldId="264"/>
        </pc:sldMkLst>
      </pc:sldChg>
      <pc:sldChg chg="add del">
        <pc:chgData name="Bhawani Shankar Sahu" userId="e5f9bc2e-d4bb-415b-bd8a-e25372d6a074" providerId="ADAL" clId="{73FB406A-87E4-4A73-8219-90237847D8B8}" dt="2024-10-24T16:57:21.929" v="3182" actId="47"/>
        <pc:sldMkLst>
          <pc:docMk/>
          <pc:sldMk cId="466737320" sldId="265"/>
        </pc:sldMkLst>
      </pc:sldChg>
      <pc:sldChg chg="modSp add mod modNotesTx">
        <pc:chgData name="Bhawani Shankar Sahu" userId="e5f9bc2e-d4bb-415b-bd8a-e25372d6a074" providerId="ADAL" clId="{73FB406A-87E4-4A73-8219-90237847D8B8}" dt="2024-10-22T06:08:57.768" v="808" actId="6549"/>
        <pc:sldMkLst>
          <pc:docMk/>
          <pc:sldMk cId="549803451" sldId="266"/>
        </pc:sldMkLst>
        <pc:spChg chg="mod">
          <ac:chgData name="Bhawani Shankar Sahu" userId="e5f9bc2e-d4bb-415b-bd8a-e25372d6a074" providerId="ADAL" clId="{73FB406A-87E4-4A73-8219-90237847D8B8}" dt="2024-10-22T06:08:35.874" v="802" actId="1076"/>
          <ac:spMkLst>
            <pc:docMk/>
            <pc:sldMk cId="549803451" sldId="266"/>
            <ac:spMk id="4" creationId="{5BA32B3C-D9C8-65B6-1442-8DF6B935E489}"/>
          </ac:spMkLst>
        </pc:spChg>
        <pc:graphicFrameChg chg="mod modGraphic">
          <ac:chgData name="Bhawani Shankar Sahu" userId="e5f9bc2e-d4bb-415b-bd8a-e25372d6a074" providerId="ADAL" clId="{73FB406A-87E4-4A73-8219-90237847D8B8}" dt="2024-10-22T06:08:49.067" v="805" actId="255"/>
          <ac:graphicFrameMkLst>
            <pc:docMk/>
            <pc:sldMk cId="549803451" sldId="266"/>
            <ac:graphicFrameMk id="2" creationId="{B544355A-7CF2-E056-E586-35A27E874C29}"/>
          </ac:graphicFrameMkLst>
        </pc:graphicFrameChg>
      </pc:sldChg>
      <pc:sldChg chg="addSp delSp modSp add mod modNotesTx">
        <pc:chgData name="Bhawani Shankar Sahu" userId="e5f9bc2e-d4bb-415b-bd8a-e25372d6a074" providerId="ADAL" clId="{73FB406A-87E4-4A73-8219-90237847D8B8}" dt="2024-10-22T05:08:19.351" v="267" actId="20577"/>
        <pc:sldMkLst>
          <pc:docMk/>
          <pc:sldMk cId="3265916564" sldId="267"/>
        </pc:sldMkLst>
        <pc:spChg chg="mod">
          <ac:chgData name="Bhawani Shankar Sahu" userId="e5f9bc2e-d4bb-415b-bd8a-e25372d6a074" providerId="ADAL" clId="{73FB406A-87E4-4A73-8219-90237847D8B8}" dt="2024-10-22T04:01:54.763" v="230" actId="1076"/>
          <ac:spMkLst>
            <pc:docMk/>
            <pc:sldMk cId="3265916564" sldId="267"/>
            <ac:spMk id="4" creationId="{5BA32B3C-D9C8-65B6-1442-8DF6B935E489}"/>
          </ac:spMkLst>
        </pc:spChg>
        <pc:spChg chg="del">
          <ac:chgData name="Bhawani Shankar Sahu" userId="e5f9bc2e-d4bb-415b-bd8a-e25372d6a074" providerId="ADAL" clId="{73FB406A-87E4-4A73-8219-90237847D8B8}" dt="2024-10-22T03:43:59.948" v="141" actId="478"/>
          <ac:spMkLst>
            <pc:docMk/>
            <pc:sldMk cId="3265916564" sldId="267"/>
            <ac:spMk id="5" creationId="{FB037FB8-88D0-4910-2C68-456D2AABFA5A}"/>
          </ac:spMkLst>
        </pc:spChg>
        <pc:spChg chg="add del mod">
          <ac:chgData name="Bhawani Shankar Sahu" userId="e5f9bc2e-d4bb-415b-bd8a-e25372d6a074" providerId="ADAL" clId="{73FB406A-87E4-4A73-8219-90237847D8B8}" dt="2024-10-22T03:44:20.756" v="145" actId="478"/>
          <ac:spMkLst>
            <pc:docMk/>
            <pc:sldMk cId="3265916564" sldId="267"/>
            <ac:spMk id="6" creationId="{85AC85AD-9991-4BA8-8A3E-7EAF515D70A8}"/>
          </ac:spMkLst>
        </pc:spChg>
        <pc:spChg chg="del">
          <ac:chgData name="Bhawani Shankar Sahu" userId="e5f9bc2e-d4bb-415b-bd8a-e25372d6a074" providerId="ADAL" clId="{73FB406A-87E4-4A73-8219-90237847D8B8}" dt="2024-10-22T03:44:15.080" v="143" actId="478"/>
          <ac:spMkLst>
            <pc:docMk/>
            <pc:sldMk cId="3265916564" sldId="267"/>
            <ac:spMk id="9" creationId="{4E03B27E-DF63-D8DB-EB83-D6D033DCA82B}"/>
          </ac:spMkLst>
        </pc:spChg>
        <pc:spChg chg="mod">
          <ac:chgData name="Bhawani Shankar Sahu" userId="e5f9bc2e-d4bb-415b-bd8a-e25372d6a074" providerId="ADAL" clId="{73FB406A-87E4-4A73-8219-90237847D8B8}" dt="2024-10-22T03:42:34.441" v="133"/>
          <ac:spMkLst>
            <pc:docMk/>
            <pc:sldMk cId="3265916564" sldId="267"/>
            <ac:spMk id="11" creationId="{F127CF46-1CE1-C426-81D6-416058989EDC}"/>
          </ac:spMkLst>
        </pc:spChg>
        <pc:spChg chg="mod">
          <ac:chgData name="Bhawani Shankar Sahu" userId="e5f9bc2e-d4bb-415b-bd8a-e25372d6a074" providerId="ADAL" clId="{73FB406A-87E4-4A73-8219-90237847D8B8}" dt="2024-10-22T03:45:18.659" v="147" actId="14100"/>
          <ac:spMkLst>
            <pc:docMk/>
            <pc:sldMk cId="3265916564" sldId="267"/>
            <ac:spMk id="12" creationId="{75909DCB-89EA-05E0-29F0-27F88FD1FBF0}"/>
          </ac:spMkLst>
        </pc:spChg>
        <pc:spChg chg="del">
          <ac:chgData name="Bhawani Shankar Sahu" userId="e5f9bc2e-d4bb-415b-bd8a-e25372d6a074" providerId="ADAL" clId="{73FB406A-87E4-4A73-8219-90237847D8B8}" dt="2024-10-22T03:44:03.668" v="142" actId="478"/>
          <ac:spMkLst>
            <pc:docMk/>
            <pc:sldMk cId="3265916564" sldId="267"/>
            <ac:spMk id="14" creationId="{42805ED9-CAA0-3B7A-34C7-CFC41BF7F44F}"/>
          </ac:spMkLst>
        </pc:spChg>
        <pc:grpChg chg="add mod">
          <ac:chgData name="Bhawani Shankar Sahu" userId="e5f9bc2e-d4bb-415b-bd8a-e25372d6a074" providerId="ADAL" clId="{73FB406A-87E4-4A73-8219-90237847D8B8}" dt="2024-10-22T03:43:43.774" v="139" actId="1076"/>
          <ac:grpSpMkLst>
            <pc:docMk/>
            <pc:sldMk cId="3265916564" sldId="267"/>
            <ac:grpSpMk id="10" creationId="{1D6D1F4B-5367-E244-967A-362B633ED847}"/>
          </ac:grpSpMkLst>
        </pc:grpChg>
        <pc:cxnChg chg="mod">
          <ac:chgData name="Bhawani Shankar Sahu" userId="e5f9bc2e-d4bb-415b-bd8a-e25372d6a074" providerId="ADAL" clId="{73FB406A-87E4-4A73-8219-90237847D8B8}" dt="2024-10-22T03:42:34.441" v="133"/>
          <ac:cxnSpMkLst>
            <pc:docMk/>
            <pc:sldMk cId="3265916564" sldId="267"/>
            <ac:cxnSpMk id="13" creationId="{3CE3B1A5-B33D-C2F5-0D08-B371DD7ACAE6}"/>
          </ac:cxnSpMkLst>
        </pc:cxnChg>
      </pc:sldChg>
      <pc:sldChg chg="addSp delSp modSp add mod modNotesTx">
        <pc:chgData name="Bhawani Shankar Sahu" userId="e5f9bc2e-d4bb-415b-bd8a-e25372d6a074" providerId="ADAL" clId="{73FB406A-87E4-4A73-8219-90237847D8B8}" dt="2024-10-22T05:17:42.113" v="337" actId="1076"/>
        <pc:sldMkLst>
          <pc:docMk/>
          <pc:sldMk cId="390837469" sldId="268"/>
        </pc:sldMkLst>
        <pc:spChg chg="del">
          <ac:chgData name="Bhawani Shankar Sahu" userId="e5f9bc2e-d4bb-415b-bd8a-e25372d6a074" providerId="ADAL" clId="{73FB406A-87E4-4A73-8219-90237847D8B8}" dt="2024-10-22T03:45:32.613" v="150" actId="478"/>
          <ac:spMkLst>
            <pc:docMk/>
            <pc:sldMk cId="390837469" sldId="268"/>
            <ac:spMk id="3" creationId="{3318E1FF-9BA6-1106-036B-9F5F6E95ED0A}"/>
          </ac:spMkLst>
        </pc:spChg>
        <pc:spChg chg="mod">
          <ac:chgData name="Bhawani Shankar Sahu" userId="e5f9bc2e-d4bb-415b-bd8a-e25372d6a074" providerId="ADAL" clId="{73FB406A-87E4-4A73-8219-90237847D8B8}" dt="2024-10-22T05:17:42.113" v="337" actId="1076"/>
          <ac:spMkLst>
            <pc:docMk/>
            <pc:sldMk cId="390837469" sldId="268"/>
            <ac:spMk id="4" creationId="{5BA32B3C-D9C8-65B6-1442-8DF6B935E489}"/>
          </ac:spMkLst>
        </pc:spChg>
        <pc:spChg chg="del">
          <ac:chgData name="Bhawani Shankar Sahu" userId="e5f9bc2e-d4bb-415b-bd8a-e25372d6a074" providerId="ADAL" clId="{73FB406A-87E4-4A73-8219-90237847D8B8}" dt="2024-10-22T03:45:37.104" v="151" actId="478"/>
          <ac:spMkLst>
            <pc:docMk/>
            <pc:sldMk cId="390837469" sldId="268"/>
            <ac:spMk id="5" creationId="{B0985C9E-10D2-7C44-A6C2-9015AF02F412}"/>
          </ac:spMkLst>
        </pc:spChg>
        <pc:spChg chg="del">
          <ac:chgData name="Bhawani Shankar Sahu" userId="e5f9bc2e-d4bb-415b-bd8a-e25372d6a074" providerId="ADAL" clId="{73FB406A-87E4-4A73-8219-90237847D8B8}" dt="2024-10-22T03:45:37.104" v="151" actId="478"/>
          <ac:spMkLst>
            <pc:docMk/>
            <pc:sldMk cId="390837469" sldId="268"/>
            <ac:spMk id="6" creationId="{EC24B6FF-026A-F399-3CEC-D45DAA336A51}"/>
          </ac:spMkLst>
        </pc:spChg>
        <pc:spChg chg="del">
          <ac:chgData name="Bhawani Shankar Sahu" userId="e5f9bc2e-d4bb-415b-bd8a-e25372d6a074" providerId="ADAL" clId="{73FB406A-87E4-4A73-8219-90237847D8B8}" dt="2024-10-22T03:45:31.136" v="149" actId="478"/>
          <ac:spMkLst>
            <pc:docMk/>
            <pc:sldMk cId="390837469" sldId="268"/>
            <ac:spMk id="7" creationId="{D00647D9-C76E-E2BE-240F-EAE5A481588F}"/>
          </ac:spMkLst>
        </pc:spChg>
        <pc:spChg chg="mod">
          <ac:chgData name="Bhawani Shankar Sahu" userId="e5f9bc2e-d4bb-415b-bd8a-e25372d6a074" providerId="ADAL" clId="{73FB406A-87E4-4A73-8219-90237847D8B8}" dt="2024-10-22T03:42:36.514" v="134"/>
          <ac:spMkLst>
            <pc:docMk/>
            <pc:sldMk cId="390837469" sldId="268"/>
            <ac:spMk id="9" creationId="{F8CAB44C-A8C8-2E97-E72F-0B2C595C3E5F}"/>
          </ac:spMkLst>
        </pc:spChg>
        <pc:spChg chg="mod">
          <ac:chgData name="Bhawani Shankar Sahu" userId="e5f9bc2e-d4bb-415b-bd8a-e25372d6a074" providerId="ADAL" clId="{73FB406A-87E4-4A73-8219-90237847D8B8}" dt="2024-10-22T03:42:36.514" v="134"/>
          <ac:spMkLst>
            <pc:docMk/>
            <pc:sldMk cId="390837469" sldId="268"/>
            <ac:spMk id="10" creationId="{F542577C-AC96-151B-68FB-201480EC209A}"/>
          </ac:spMkLst>
        </pc:spChg>
        <pc:spChg chg="del">
          <ac:chgData name="Bhawani Shankar Sahu" userId="e5f9bc2e-d4bb-415b-bd8a-e25372d6a074" providerId="ADAL" clId="{73FB406A-87E4-4A73-8219-90237847D8B8}" dt="2024-10-22T03:45:28.359" v="148" actId="478"/>
          <ac:spMkLst>
            <pc:docMk/>
            <pc:sldMk cId="390837469" sldId="268"/>
            <ac:spMk id="13" creationId="{50D0F0AB-C0DA-CFEE-4684-B29E214FA351}"/>
          </ac:spMkLst>
        </pc:spChg>
        <pc:spChg chg="mod">
          <ac:chgData name="Bhawani Shankar Sahu" userId="e5f9bc2e-d4bb-415b-bd8a-e25372d6a074" providerId="ADAL" clId="{73FB406A-87E4-4A73-8219-90237847D8B8}" dt="2024-10-22T03:45:43.212" v="152"/>
          <ac:spMkLst>
            <pc:docMk/>
            <pc:sldMk cId="390837469" sldId="268"/>
            <ac:spMk id="15" creationId="{4B8B01FD-A7C8-50B9-D172-356363796DD8}"/>
          </ac:spMkLst>
        </pc:spChg>
        <pc:spChg chg="mod">
          <ac:chgData name="Bhawani Shankar Sahu" userId="e5f9bc2e-d4bb-415b-bd8a-e25372d6a074" providerId="ADAL" clId="{73FB406A-87E4-4A73-8219-90237847D8B8}" dt="2024-10-22T03:45:43.212" v="152"/>
          <ac:spMkLst>
            <pc:docMk/>
            <pc:sldMk cId="390837469" sldId="268"/>
            <ac:spMk id="16" creationId="{6100427C-3E4F-A3AE-2809-52E34644093F}"/>
          </ac:spMkLst>
        </pc:spChg>
        <pc:grpChg chg="add mod">
          <ac:chgData name="Bhawani Shankar Sahu" userId="e5f9bc2e-d4bb-415b-bd8a-e25372d6a074" providerId="ADAL" clId="{73FB406A-87E4-4A73-8219-90237847D8B8}" dt="2024-10-22T03:42:36.514" v="134"/>
          <ac:grpSpMkLst>
            <pc:docMk/>
            <pc:sldMk cId="390837469" sldId="268"/>
            <ac:grpSpMk id="2" creationId="{6A3F1005-5878-F85F-FDA1-E06E114AEBD2}"/>
          </ac:grpSpMkLst>
        </pc:grpChg>
        <pc:grpChg chg="add mod">
          <ac:chgData name="Bhawani Shankar Sahu" userId="e5f9bc2e-d4bb-415b-bd8a-e25372d6a074" providerId="ADAL" clId="{73FB406A-87E4-4A73-8219-90237847D8B8}" dt="2024-10-22T03:45:43.212" v="152"/>
          <ac:grpSpMkLst>
            <pc:docMk/>
            <pc:sldMk cId="390837469" sldId="268"/>
            <ac:grpSpMk id="14" creationId="{7D769EF9-F45F-F851-1CE3-6581C33E6868}"/>
          </ac:grpSpMkLst>
        </pc:grpChg>
        <pc:cxnChg chg="mod">
          <ac:chgData name="Bhawani Shankar Sahu" userId="e5f9bc2e-d4bb-415b-bd8a-e25372d6a074" providerId="ADAL" clId="{73FB406A-87E4-4A73-8219-90237847D8B8}" dt="2024-10-22T03:42:36.514" v="134"/>
          <ac:cxnSpMkLst>
            <pc:docMk/>
            <pc:sldMk cId="390837469" sldId="268"/>
            <ac:cxnSpMk id="11" creationId="{483D0093-2C4B-2E96-9473-551F7CE1F7CF}"/>
          </ac:cxnSpMkLst>
        </pc:cxnChg>
        <pc:cxnChg chg="mod">
          <ac:chgData name="Bhawani Shankar Sahu" userId="e5f9bc2e-d4bb-415b-bd8a-e25372d6a074" providerId="ADAL" clId="{73FB406A-87E4-4A73-8219-90237847D8B8}" dt="2024-10-22T03:45:43.212" v="152"/>
          <ac:cxnSpMkLst>
            <pc:docMk/>
            <pc:sldMk cId="390837469" sldId="268"/>
            <ac:cxnSpMk id="17" creationId="{FCB6BFC3-B649-7871-578F-5E545DE360CB}"/>
          </ac:cxnSpMkLst>
        </pc:cxnChg>
      </pc:sldChg>
      <pc:sldChg chg="add del">
        <pc:chgData name="Bhawani Shankar Sahu" userId="e5f9bc2e-d4bb-415b-bd8a-e25372d6a074" providerId="ADAL" clId="{73FB406A-87E4-4A73-8219-90237847D8B8}" dt="2024-10-24T16:57:53.557" v="3184" actId="47"/>
        <pc:sldMkLst>
          <pc:docMk/>
          <pc:sldMk cId="3958408985" sldId="275"/>
        </pc:sldMkLst>
      </pc:sldChg>
      <pc:sldChg chg="add del">
        <pc:chgData name="Bhawani Shankar Sahu" userId="e5f9bc2e-d4bb-415b-bd8a-e25372d6a074" providerId="ADAL" clId="{73FB406A-87E4-4A73-8219-90237847D8B8}" dt="2024-10-24T16:57:21.929" v="3182" actId="47"/>
        <pc:sldMkLst>
          <pc:docMk/>
          <pc:sldMk cId="1951878183" sldId="276"/>
        </pc:sldMkLst>
      </pc:sldChg>
      <pc:sldChg chg="add del">
        <pc:chgData name="Bhawani Shankar Sahu" userId="e5f9bc2e-d4bb-415b-bd8a-e25372d6a074" providerId="ADAL" clId="{73FB406A-87E4-4A73-8219-90237847D8B8}" dt="2024-10-24T16:57:21.929" v="3182" actId="47"/>
        <pc:sldMkLst>
          <pc:docMk/>
          <pc:sldMk cId="1582147756" sldId="277"/>
        </pc:sldMkLst>
      </pc:sldChg>
      <pc:sldChg chg="addSp delSp modSp add mod modNotesTx">
        <pc:chgData name="Bhawani Shankar Sahu" userId="e5f9bc2e-d4bb-415b-bd8a-e25372d6a074" providerId="ADAL" clId="{73FB406A-87E4-4A73-8219-90237847D8B8}" dt="2024-10-22T03:59:25.108" v="213" actId="1076"/>
        <pc:sldMkLst>
          <pc:docMk/>
          <pc:sldMk cId="466654374" sldId="278"/>
        </pc:sldMkLst>
        <pc:spChg chg="del">
          <ac:chgData name="Bhawani Shankar Sahu" userId="e5f9bc2e-d4bb-415b-bd8a-e25372d6a074" providerId="ADAL" clId="{73FB406A-87E4-4A73-8219-90237847D8B8}" dt="2024-10-22T03:41:22.766" v="121" actId="478"/>
          <ac:spMkLst>
            <pc:docMk/>
            <pc:sldMk cId="466654374" sldId="278"/>
            <ac:spMk id="3" creationId="{24ED2F52-11A1-B7A6-828E-E7EF608AA30A}"/>
          </ac:spMkLst>
        </pc:spChg>
        <pc:spChg chg="mod">
          <ac:chgData name="Bhawani Shankar Sahu" userId="e5f9bc2e-d4bb-415b-bd8a-e25372d6a074" providerId="ADAL" clId="{73FB406A-87E4-4A73-8219-90237847D8B8}" dt="2024-10-22T03:59:25.108" v="213" actId="1076"/>
          <ac:spMkLst>
            <pc:docMk/>
            <pc:sldMk cId="466654374" sldId="278"/>
            <ac:spMk id="4" creationId="{5BA32B3C-D9C8-65B6-1442-8DF6B935E489}"/>
          </ac:spMkLst>
        </pc:spChg>
        <pc:spChg chg="mod">
          <ac:chgData name="Bhawani Shankar Sahu" userId="e5f9bc2e-d4bb-415b-bd8a-e25372d6a074" providerId="ADAL" clId="{73FB406A-87E4-4A73-8219-90237847D8B8}" dt="2024-10-22T03:41:23.960" v="122"/>
          <ac:spMkLst>
            <pc:docMk/>
            <pc:sldMk cId="466654374" sldId="278"/>
            <ac:spMk id="5" creationId="{1BA94426-A8D6-AC97-9984-A2DA8B3E4F39}"/>
          </ac:spMkLst>
        </pc:spChg>
        <pc:spChg chg="mod">
          <ac:chgData name="Bhawani Shankar Sahu" userId="e5f9bc2e-d4bb-415b-bd8a-e25372d6a074" providerId="ADAL" clId="{73FB406A-87E4-4A73-8219-90237847D8B8}" dt="2024-10-22T03:41:52.795" v="126" actId="14100"/>
          <ac:spMkLst>
            <pc:docMk/>
            <pc:sldMk cId="466654374" sldId="278"/>
            <ac:spMk id="6" creationId="{2F732502-8EEE-9D70-09C9-857AF82E6B98}"/>
          </ac:spMkLst>
        </pc:spChg>
        <pc:spChg chg="mod">
          <ac:chgData name="Bhawani Shankar Sahu" userId="e5f9bc2e-d4bb-415b-bd8a-e25372d6a074" providerId="ADAL" clId="{73FB406A-87E4-4A73-8219-90237847D8B8}" dt="2024-10-22T03:59:19.756" v="212" actId="255"/>
          <ac:spMkLst>
            <pc:docMk/>
            <pc:sldMk cId="466654374" sldId="278"/>
            <ac:spMk id="9" creationId="{F75200A7-18E1-CA4C-8F79-CA701296CE7A}"/>
          </ac:spMkLst>
        </pc:spChg>
        <pc:spChg chg="del">
          <ac:chgData name="Bhawani Shankar Sahu" userId="e5f9bc2e-d4bb-415b-bd8a-e25372d6a074" providerId="ADAL" clId="{73FB406A-87E4-4A73-8219-90237847D8B8}" dt="2024-10-22T03:41:18.276" v="120" actId="478"/>
          <ac:spMkLst>
            <pc:docMk/>
            <pc:sldMk cId="466654374" sldId="278"/>
            <ac:spMk id="11" creationId="{A0DEBD12-2F80-2476-CC70-57B18DAB11D8}"/>
          </ac:spMkLst>
        </pc:spChg>
        <pc:spChg chg="del">
          <ac:chgData name="Bhawani Shankar Sahu" userId="e5f9bc2e-d4bb-415b-bd8a-e25372d6a074" providerId="ADAL" clId="{73FB406A-87E4-4A73-8219-90237847D8B8}" dt="2024-10-22T03:41:14.808" v="119" actId="478"/>
          <ac:spMkLst>
            <pc:docMk/>
            <pc:sldMk cId="466654374" sldId="278"/>
            <ac:spMk id="15" creationId="{B465F635-89A9-A380-BE26-043E069B0249}"/>
          </ac:spMkLst>
        </pc:spChg>
        <pc:spChg chg="del mod">
          <ac:chgData name="Bhawani Shankar Sahu" userId="e5f9bc2e-d4bb-415b-bd8a-e25372d6a074" providerId="ADAL" clId="{73FB406A-87E4-4A73-8219-90237847D8B8}" dt="2024-10-22T03:41:34.586" v="124" actId="478"/>
          <ac:spMkLst>
            <pc:docMk/>
            <pc:sldMk cId="466654374" sldId="278"/>
            <ac:spMk id="17" creationId="{F912A25C-CD9D-D4D6-A3DE-265C77E17D47}"/>
          </ac:spMkLst>
        </pc:spChg>
        <pc:grpChg chg="add mod">
          <ac:chgData name="Bhawani Shankar Sahu" userId="e5f9bc2e-d4bb-415b-bd8a-e25372d6a074" providerId="ADAL" clId="{73FB406A-87E4-4A73-8219-90237847D8B8}" dt="2024-10-22T03:41:23.960" v="122"/>
          <ac:grpSpMkLst>
            <pc:docMk/>
            <pc:sldMk cId="466654374" sldId="278"/>
            <ac:grpSpMk id="2" creationId="{C7906E52-350D-6DB1-AB95-3403E9CC5240}"/>
          </ac:grpSpMkLst>
        </pc:grpChg>
        <pc:cxnChg chg="mod">
          <ac:chgData name="Bhawani Shankar Sahu" userId="e5f9bc2e-d4bb-415b-bd8a-e25372d6a074" providerId="ADAL" clId="{73FB406A-87E4-4A73-8219-90237847D8B8}" dt="2024-10-22T03:41:23.960" v="122"/>
          <ac:cxnSpMkLst>
            <pc:docMk/>
            <pc:sldMk cId="466654374" sldId="278"/>
            <ac:cxnSpMk id="7" creationId="{027EE02F-D1C0-62BA-DCDF-0E59492DDF14}"/>
          </ac:cxnSpMkLst>
        </pc:cxnChg>
      </pc:sldChg>
      <pc:sldChg chg="modSp add mod modNotesTx">
        <pc:chgData name="Bhawani Shankar Sahu" userId="e5f9bc2e-d4bb-415b-bd8a-e25372d6a074" providerId="ADAL" clId="{73FB406A-87E4-4A73-8219-90237847D8B8}" dt="2024-10-22T06:09:38.587" v="815" actId="6549"/>
        <pc:sldMkLst>
          <pc:docMk/>
          <pc:sldMk cId="1234161943" sldId="280"/>
        </pc:sldMkLst>
        <pc:spChg chg="mod">
          <ac:chgData name="Bhawani Shankar Sahu" userId="e5f9bc2e-d4bb-415b-bd8a-e25372d6a074" providerId="ADAL" clId="{73FB406A-87E4-4A73-8219-90237847D8B8}" dt="2024-10-22T06:09:17.257" v="810" actId="1076"/>
          <ac:spMkLst>
            <pc:docMk/>
            <pc:sldMk cId="1234161943" sldId="280"/>
            <ac:spMk id="4" creationId="{5BA32B3C-D9C8-65B6-1442-8DF6B935E489}"/>
          </ac:spMkLst>
        </pc:spChg>
        <pc:graphicFrameChg chg="mod modGraphic">
          <ac:chgData name="Bhawani Shankar Sahu" userId="e5f9bc2e-d4bb-415b-bd8a-e25372d6a074" providerId="ADAL" clId="{73FB406A-87E4-4A73-8219-90237847D8B8}" dt="2024-10-22T06:09:32.512" v="813" actId="1076"/>
          <ac:graphicFrameMkLst>
            <pc:docMk/>
            <pc:sldMk cId="1234161943" sldId="280"/>
            <ac:graphicFrameMk id="7" creationId="{3BB44A6D-809E-4625-EB2F-C533771BACE0}"/>
          </ac:graphicFrameMkLst>
        </pc:graphicFrameChg>
      </pc:sldChg>
      <pc:sldChg chg="delSp modSp add mod ord modNotesTx">
        <pc:chgData name="Bhawani Shankar Sahu" userId="e5f9bc2e-d4bb-415b-bd8a-e25372d6a074" providerId="ADAL" clId="{73FB406A-87E4-4A73-8219-90237847D8B8}" dt="2024-10-22T05:19:33.544" v="359" actId="1076"/>
        <pc:sldMkLst>
          <pc:docMk/>
          <pc:sldMk cId="841279940" sldId="281"/>
        </pc:sldMkLst>
        <pc:spChg chg="mod">
          <ac:chgData name="Bhawani Shankar Sahu" userId="e5f9bc2e-d4bb-415b-bd8a-e25372d6a074" providerId="ADAL" clId="{73FB406A-87E4-4A73-8219-90237847D8B8}" dt="2024-10-22T05:19:33.544" v="359" actId="1076"/>
          <ac:spMkLst>
            <pc:docMk/>
            <pc:sldMk cId="841279940" sldId="281"/>
            <ac:spMk id="4" creationId="{5BA32B3C-D9C8-65B6-1442-8DF6B935E489}"/>
          </ac:spMkLst>
        </pc:spChg>
        <pc:spChg chg="del mod">
          <ac:chgData name="Bhawani Shankar Sahu" userId="e5f9bc2e-d4bb-415b-bd8a-e25372d6a074" providerId="ADAL" clId="{73FB406A-87E4-4A73-8219-90237847D8B8}" dt="2024-10-22T05:18:35.790" v="345" actId="478"/>
          <ac:spMkLst>
            <pc:docMk/>
            <pc:sldMk cId="841279940" sldId="281"/>
            <ac:spMk id="9" creationId="{B034977A-8D35-391B-BF27-2AD41FBF7910}"/>
          </ac:spMkLst>
        </pc:spChg>
        <pc:spChg chg="mod">
          <ac:chgData name="Bhawani Shankar Sahu" userId="e5f9bc2e-d4bb-415b-bd8a-e25372d6a074" providerId="ADAL" clId="{73FB406A-87E4-4A73-8219-90237847D8B8}" dt="2024-10-22T05:19:13.968" v="357" actId="20577"/>
          <ac:spMkLst>
            <pc:docMk/>
            <pc:sldMk cId="841279940" sldId="281"/>
            <ac:spMk id="13" creationId="{98B8E9DC-3955-4116-EA6F-B45C6B82DC84}"/>
          </ac:spMkLst>
        </pc:spChg>
        <pc:spChg chg="del mod">
          <ac:chgData name="Bhawani Shankar Sahu" userId="e5f9bc2e-d4bb-415b-bd8a-e25372d6a074" providerId="ADAL" clId="{73FB406A-87E4-4A73-8219-90237847D8B8}" dt="2024-10-22T05:18:35.799" v="347"/>
          <ac:spMkLst>
            <pc:docMk/>
            <pc:sldMk cId="841279940" sldId="281"/>
            <ac:spMk id="18" creationId="{60360C3E-A847-5AAA-AC93-60F1F5ADB0ED}"/>
          </ac:spMkLst>
        </pc:spChg>
        <pc:spChg chg="del mod">
          <ac:chgData name="Bhawani Shankar Sahu" userId="e5f9bc2e-d4bb-415b-bd8a-e25372d6a074" providerId="ADAL" clId="{73FB406A-87E4-4A73-8219-90237847D8B8}" dt="2024-10-22T05:18:48.079" v="352" actId="478"/>
          <ac:spMkLst>
            <pc:docMk/>
            <pc:sldMk cId="841279940" sldId="281"/>
            <ac:spMk id="20" creationId="{EF29377A-D5CA-663D-4436-5C37DF95C0A5}"/>
          </ac:spMkLst>
        </pc:spChg>
      </pc:sldChg>
      <pc:sldChg chg="add del">
        <pc:chgData name="Bhawani Shankar Sahu" userId="e5f9bc2e-d4bb-415b-bd8a-e25372d6a074" providerId="ADAL" clId="{73FB406A-87E4-4A73-8219-90237847D8B8}" dt="2024-10-21T04:50:54.200" v="36" actId="47"/>
        <pc:sldMkLst>
          <pc:docMk/>
          <pc:sldMk cId="2417017401" sldId="283"/>
        </pc:sldMkLst>
      </pc:sldChg>
      <pc:sldChg chg="addSp delSp modSp add mod modNotesTx">
        <pc:chgData name="Bhawani Shankar Sahu" userId="e5f9bc2e-d4bb-415b-bd8a-e25372d6a074" providerId="ADAL" clId="{73FB406A-87E4-4A73-8219-90237847D8B8}" dt="2024-10-24T10:47:42.006" v="1522" actId="478"/>
        <pc:sldMkLst>
          <pc:docMk/>
          <pc:sldMk cId="715801014" sldId="284"/>
        </pc:sldMkLst>
        <pc:spChg chg="del mod">
          <ac:chgData name="Bhawani Shankar Sahu" userId="e5f9bc2e-d4bb-415b-bd8a-e25372d6a074" providerId="ADAL" clId="{73FB406A-87E4-4A73-8219-90237847D8B8}" dt="2024-10-24T10:47:42.006" v="1522" actId="478"/>
          <ac:spMkLst>
            <pc:docMk/>
            <pc:sldMk cId="715801014" sldId="284"/>
            <ac:spMk id="2" creationId="{B1E2CF5E-EEF8-71A7-7122-B053FA2D1E0C}"/>
          </ac:spMkLst>
        </pc:spChg>
        <pc:spChg chg="del">
          <ac:chgData name="Bhawani Shankar Sahu" userId="e5f9bc2e-d4bb-415b-bd8a-e25372d6a074" providerId="ADAL" clId="{73FB406A-87E4-4A73-8219-90237847D8B8}" dt="2024-10-24T10:47:26.804" v="1519" actId="478"/>
          <ac:spMkLst>
            <pc:docMk/>
            <pc:sldMk cId="715801014" sldId="284"/>
            <ac:spMk id="3" creationId="{3318E1FF-9BA6-1106-036B-9F5F6E95ED0A}"/>
          </ac:spMkLst>
        </pc:spChg>
        <pc:spChg chg="mod">
          <ac:chgData name="Bhawani Shankar Sahu" userId="e5f9bc2e-d4bb-415b-bd8a-e25372d6a074" providerId="ADAL" clId="{73FB406A-87E4-4A73-8219-90237847D8B8}" dt="2024-10-24T10:45:14.967" v="1488" actId="1076"/>
          <ac:spMkLst>
            <pc:docMk/>
            <pc:sldMk cId="715801014" sldId="284"/>
            <ac:spMk id="4" creationId="{5BA32B3C-D9C8-65B6-1442-8DF6B935E489}"/>
          </ac:spMkLst>
        </pc:spChg>
        <pc:spChg chg="del">
          <ac:chgData name="Bhawani Shankar Sahu" userId="e5f9bc2e-d4bb-415b-bd8a-e25372d6a074" providerId="ADAL" clId="{73FB406A-87E4-4A73-8219-90237847D8B8}" dt="2024-10-24T10:47:26.804" v="1519" actId="478"/>
          <ac:spMkLst>
            <pc:docMk/>
            <pc:sldMk cId="715801014" sldId="284"/>
            <ac:spMk id="5" creationId="{B0985C9E-10D2-7C44-A6C2-9015AF02F412}"/>
          </ac:spMkLst>
        </pc:spChg>
        <pc:spChg chg="del">
          <ac:chgData name="Bhawani Shankar Sahu" userId="e5f9bc2e-d4bb-415b-bd8a-e25372d6a074" providerId="ADAL" clId="{73FB406A-87E4-4A73-8219-90237847D8B8}" dt="2024-10-24T10:47:26.804" v="1519" actId="478"/>
          <ac:spMkLst>
            <pc:docMk/>
            <pc:sldMk cId="715801014" sldId="284"/>
            <ac:spMk id="6" creationId="{EC24B6FF-026A-F399-3CEC-D45DAA336A51}"/>
          </ac:spMkLst>
        </pc:spChg>
        <pc:spChg chg="del">
          <ac:chgData name="Bhawani Shankar Sahu" userId="e5f9bc2e-d4bb-415b-bd8a-e25372d6a074" providerId="ADAL" clId="{73FB406A-87E4-4A73-8219-90237847D8B8}" dt="2024-10-24T10:47:26.804" v="1519" actId="478"/>
          <ac:spMkLst>
            <pc:docMk/>
            <pc:sldMk cId="715801014" sldId="284"/>
            <ac:spMk id="7" creationId="{D00647D9-C76E-E2BE-240F-EAE5A481588F}"/>
          </ac:spMkLst>
        </pc:spChg>
        <pc:spChg chg="mod">
          <ac:chgData name="Bhawani Shankar Sahu" userId="e5f9bc2e-d4bb-415b-bd8a-e25372d6a074" providerId="ADAL" clId="{73FB406A-87E4-4A73-8219-90237847D8B8}" dt="2024-10-24T10:45:35.283" v="1492" actId="1076"/>
          <ac:spMkLst>
            <pc:docMk/>
            <pc:sldMk cId="715801014" sldId="284"/>
            <ac:spMk id="9" creationId="{97E93BD3-B64C-11F8-2975-408A41B41293}"/>
          </ac:spMkLst>
        </pc:spChg>
        <pc:spChg chg="mod">
          <ac:chgData name="Bhawani Shankar Sahu" userId="e5f9bc2e-d4bb-415b-bd8a-e25372d6a074" providerId="ADAL" clId="{73FB406A-87E4-4A73-8219-90237847D8B8}" dt="2024-10-24T10:45:24.389" v="1490" actId="1076"/>
          <ac:spMkLst>
            <pc:docMk/>
            <pc:sldMk cId="715801014" sldId="284"/>
            <ac:spMk id="10" creationId="{4E6A3F60-5F3F-A646-774B-336244D41978}"/>
          </ac:spMkLst>
        </pc:spChg>
        <pc:spChg chg="mod">
          <ac:chgData name="Bhawani Shankar Sahu" userId="e5f9bc2e-d4bb-415b-bd8a-e25372d6a074" providerId="ADAL" clId="{73FB406A-87E4-4A73-8219-90237847D8B8}" dt="2024-10-24T10:47:32.850" v="1520"/>
          <ac:spMkLst>
            <pc:docMk/>
            <pc:sldMk cId="715801014" sldId="284"/>
            <ac:spMk id="12" creationId="{4C2DDCB3-61C1-A10F-07BD-73B632489C9F}"/>
          </ac:spMkLst>
        </pc:spChg>
        <pc:spChg chg="mod">
          <ac:chgData name="Bhawani Shankar Sahu" userId="e5f9bc2e-d4bb-415b-bd8a-e25372d6a074" providerId="ADAL" clId="{73FB406A-87E4-4A73-8219-90237847D8B8}" dt="2024-10-24T10:47:39.908" v="1521"/>
          <ac:spMkLst>
            <pc:docMk/>
            <pc:sldMk cId="715801014" sldId="284"/>
            <ac:spMk id="13" creationId="{B2EBAC9A-9735-C034-E3DE-7B7CF7C4F11C}"/>
          </ac:spMkLst>
        </pc:spChg>
        <pc:grpChg chg="add mod">
          <ac:chgData name="Bhawani Shankar Sahu" userId="e5f9bc2e-d4bb-415b-bd8a-e25372d6a074" providerId="ADAL" clId="{73FB406A-87E4-4A73-8219-90237847D8B8}" dt="2024-10-24T10:47:32.850" v="1520"/>
          <ac:grpSpMkLst>
            <pc:docMk/>
            <pc:sldMk cId="715801014" sldId="284"/>
            <ac:grpSpMk id="11" creationId="{9DB280EA-D21D-9304-ACDF-77BB8F14E526}"/>
          </ac:grpSpMkLst>
        </pc:grpChg>
        <pc:cxnChg chg="mod">
          <ac:chgData name="Bhawani Shankar Sahu" userId="e5f9bc2e-d4bb-415b-bd8a-e25372d6a074" providerId="ADAL" clId="{73FB406A-87E4-4A73-8219-90237847D8B8}" dt="2024-10-24T10:47:32.850" v="1520"/>
          <ac:cxnSpMkLst>
            <pc:docMk/>
            <pc:sldMk cId="715801014" sldId="284"/>
            <ac:cxnSpMk id="14" creationId="{9429779F-DE12-2623-45A2-14755CE6D798}"/>
          </ac:cxnSpMkLst>
        </pc:cxnChg>
      </pc:sldChg>
      <pc:sldChg chg="delSp modSp add mod modNotesTx">
        <pc:chgData name="Bhawani Shankar Sahu" userId="e5f9bc2e-d4bb-415b-bd8a-e25372d6a074" providerId="ADAL" clId="{73FB406A-87E4-4A73-8219-90237847D8B8}" dt="2024-10-24T11:52:31.257" v="1937" actId="1076"/>
        <pc:sldMkLst>
          <pc:docMk/>
          <pc:sldMk cId="451137172" sldId="285"/>
        </pc:sldMkLst>
        <pc:spChg chg="del">
          <ac:chgData name="Bhawani Shankar Sahu" userId="e5f9bc2e-d4bb-415b-bd8a-e25372d6a074" providerId="ADAL" clId="{73FB406A-87E4-4A73-8219-90237847D8B8}" dt="2024-10-24T10:48:35.064" v="1531" actId="478"/>
          <ac:spMkLst>
            <pc:docMk/>
            <pc:sldMk cId="451137172" sldId="285"/>
            <ac:spMk id="3" creationId="{3318E1FF-9BA6-1106-036B-9F5F6E95ED0A}"/>
          </ac:spMkLst>
        </pc:spChg>
        <pc:spChg chg="mod">
          <ac:chgData name="Bhawani Shankar Sahu" userId="e5f9bc2e-d4bb-415b-bd8a-e25372d6a074" providerId="ADAL" clId="{73FB406A-87E4-4A73-8219-90237847D8B8}" dt="2024-10-24T10:48:08.682" v="1527" actId="1076"/>
          <ac:spMkLst>
            <pc:docMk/>
            <pc:sldMk cId="451137172" sldId="285"/>
            <ac:spMk id="4" creationId="{5BA32B3C-D9C8-65B6-1442-8DF6B935E489}"/>
          </ac:spMkLst>
        </pc:spChg>
        <pc:spChg chg="del">
          <ac:chgData name="Bhawani Shankar Sahu" userId="e5f9bc2e-d4bb-415b-bd8a-e25372d6a074" providerId="ADAL" clId="{73FB406A-87E4-4A73-8219-90237847D8B8}" dt="2024-10-24T10:48:35.064" v="1531" actId="478"/>
          <ac:spMkLst>
            <pc:docMk/>
            <pc:sldMk cId="451137172" sldId="285"/>
            <ac:spMk id="5" creationId="{B0985C9E-10D2-7C44-A6C2-9015AF02F412}"/>
          </ac:spMkLst>
        </pc:spChg>
        <pc:spChg chg="del">
          <ac:chgData name="Bhawani Shankar Sahu" userId="e5f9bc2e-d4bb-415b-bd8a-e25372d6a074" providerId="ADAL" clId="{73FB406A-87E4-4A73-8219-90237847D8B8}" dt="2024-10-24T10:48:35.064" v="1531" actId="478"/>
          <ac:spMkLst>
            <pc:docMk/>
            <pc:sldMk cId="451137172" sldId="285"/>
            <ac:spMk id="6" creationId="{EC24B6FF-026A-F399-3CEC-D45DAA336A51}"/>
          </ac:spMkLst>
        </pc:spChg>
        <pc:spChg chg="del">
          <ac:chgData name="Bhawani Shankar Sahu" userId="e5f9bc2e-d4bb-415b-bd8a-e25372d6a074" providerId="ADAL" clId="{73FB406A-87E4-4A73-8219-90237847D8B8}" dt="2024-10-24T10:48:35.064" v="1531" actId="478"/>
          <ac:spMkLst>
            <pc:docMk/>
            <pc:sldMk cId="451137172" sldId="285"/>
            <ac:spMk id="7" creationId="{D00647D9-C76E-E2BE-240F-EAE5A481588F}"/>
          </ac:spMkLst>
        </pc:spChg>
        <pc:spChg chg="mod">
          <ac:chgData name="Bhawani Shankar Sahu" userId="e5f9bc2e-d4bb-415b-bd8a-e25372d6a074" providerId="ADAL" clId="{73FB406A-87E4-4A73-8219-90237847D8B8}" dt="2024-10-24T10:48:17.025" v="1529" actId="1076"/>
          <ac:spMkLst>
            <pc:docMk/>
            <pc:sldMk cId="451137172" sldId="285"/>
            <ac:spMk id="12" creationId="{F163C337-F9F8-EC79-41AC-9955BF8C4811}"/>
          </ac:spMkLst>
        </pc:spChg>
        <pc:spChg chg="mod">
          <ac:chgData name="Bhawani Shankar Sahu" userId="e5f9bc2e-d4bb-415b-bd8a-e25372d6a074" providerId="ADAL" clId="{73FB406A-87E4-4A73-8219-90237847D8B8}" dt="2024-10-24T10:48:27.663" v="1530" actId="255"/>
          <ac:spMkLst>
            <pc:docMk/>
            <pc:sldMk cId="451137172" sldId="285"/>
            <ac:spMk id="15" creationId="{7C928E54-BA8F-7566-CAA8-946A09B7DAB5}"/>
          </ac:spMkLst>
        </pc:spChg>
        <pc:spChg chg="mod">
          <ac:chgData name="Bhawani Shankar Sahu" userId="e5f9bc2e-d4bb-415b-bd8a-e25372d6a074" providerId="ADAL" clId="{73FB406A-87E4-4A73-8219-90237847D8B8}" dt="2024-10-24T11:52:31.257" v="1937" actId="1076"/>
          <ac:spMkLst>
            <pc:docMk/>
            <pc:sldMk cId="451137172" sldId="285"/>
            <ac:spMk id="17" creationId="{EF2D2B39-0725-9D36-C66F-1D241BF46638}"/>
          </ac:spMkLst>
        </pc:spChg>
        <pc:spChg chg="mod">
          <ac:chgData name="Bhawani Shankar Sahu" userId="e5f9bc2e-d4bb-415b-bd8a-e25372d6a074" providerId="ADAL" clId="{73FB406A-87E4-4A73-8219-90237847D8B8}" dt="2024-10-24T10:48:27.663" v="1530" actId="255"/>
          <ac:spMkLst>
            <pc:docMk/>
            <pc:sldMk cId="451137172" sldId="285"/>
            <ac:spMk id="20" creationId="{CEC6C3A6-5908-4F4E-74A7-DE779516B2E2}"/>
          </ac:spMkLst>
        </pc:spChg>
      </pc:sldChg>
      <pc:sldChg chg="add del">
        <pc:chgData name="Bhawani Shankar Sahu" userId="e5f9bc2e-d4bb-415b-bd8a-e25372d6a074" providerId="ADAL" clId="{73FB406A-87E4-4A73-8219-90237847D8B8}" dt="2024-10-21T04:50:32.039" v="34" actId="47"/>
        <pc:sldMkLst>
          <pc:docMk/>
          <pc:sldMk cId="1835001155" sldId="286"/>
        </pc:sldMkLst>
      </pc:sldChg>
      <pc:sldChg chg="delSp modSp add mod modNotesTx">
        <pc:chgData name="Bhawani Shankar Sahu" userId="e5f9bc2e-d4bb-415b-bd8a-e25372d6a074" providerId="ADAL" clId="{73FB406A-87E4-4A73-8219-90237847D8B8}" dt="2024-10-24T11:52:14.591" v="1935" actId="2711"/>
        <pc:sldMkLst>
          <pc:docMk/>
          <pc:sldMk cId="922775137" sldId="287"/>
        </pc:sldMkLst>
        <pc:spChg chg="del">
          <ac:chgData name="Bhawani Shankar Sahu" userId="e5f9bc2e-d4bb-415b-bd8a-e25372d6a074" providerId="ADAL" clId="{73FB406A-87E4-4A73-8219-90237847D8B8}" dt="2024-10-24T10:55:15.222" v="1658" actId="478"/>
          <ac:spMkLst>
            <pc:docMk/>
            <pc:sldMk cId="922775137" sldId="287"/>
            <ac:spMk id="3" creationId="{3318E1FF-9BA6-1106-036B-9F5F6E95ED0A}"/>
          </ac:spMkLst>
        </pc:spChg>
        <pc:spChg chg="mod">
          <ac:chgData name="Bhawani Shankar Sahu" userId="e5f9bc2e-d4bb-415b-bd8a-e25372d6a074" providerId="ADAL" clId="{73FB406A-87E4-4A73-8219-90237847D8B8}" dt="2024-10-24T10:54:58.584" v="1656" actId="1076"/>
          <ac:spMkLst>
            <pc:docMk/>
            <pc:sldMk cId="922775137" sldId="287"/>
            <ac:spMk id="4" creationId="{5BA32B3C-D9C8-65B6-1442-8DF6B935E489}"/>
          </ac:spMkLst>
        </pc:spChg>
        <pc:spChg chg="del">
          <ac:chgData name="Bhawani Shankar Sahu" userId="e5f9bc2e-d4bb-415b-bd8a-e25372d6a074" providerId="ADAL" clId="{73FB406A-87E4-4A73-8219-90237847D8B8}" dt="2024-10-24T10:55:15.222" v="1658" actId="478"/>
          <ac:spMkLst>
            <pc:docMk/>
            <pc:sldMk cId="922775137" sldId="287"/>
            <ac:spMk id="5" creationId="{B0985C9E-10D2-7C44-A6C2-9015AF02F412}"/>
          </ac:spMkLst>
        </pc:spChg>
        <pc:spChg chg="del">
          <ac:chgData name="Bhawani Shankar Sahu" userId="e5f9bc2e-d4bb-415b-bd8a-e25372d6a074" providerId="ADAL" clId="{73FB406A-87E4-4A73-8219-90237847D8B8}" dt="2024-10-24T10:55:15.222" v="1658" actId="478"/>
          <ac:spMkLst>
            <pc:docMk/>
            <pc:sldMk cId="922775137" sldId="287"/>
            <ac:spMk id="7" creationId="{D00647D9-C76E-E2BE-240F-EAE5A481588F}"/>
          </ac:spMkLst>
        </pc:spChg>
        <pc:spChg chg="mod">
          <ac:chgData name="Bhawani Shankar Sahu" userId="e5f9bc2e-d4bb-415b-bd8a-e25372d6a074" providerId="ADAL" clId="{73FB406A-87E4-4A73-8219-90237847D8B8}" dt="2024-10-24T11:52:02.928" v="1933" actId="2711"/>
          <ac:spMkLst>
            <pc:docMk/>
            <pc:sldMk cId="922775137" sldId="287"/>
            <ac:spMk id="9" creationId="{29B383A2-BC8D-6A0E-4778-7C93DC783F33}"/>
          </ac:spMkLst>
        </pc:spChg>
        <pc:spChg chg="mod">
          <ac:chgData name="Bhawani Shankar Sahu" userId="e5f9bc2e-d4bb-415b-bd8a-e25372d6a074" providerId="ADAL" clId="{73FB406A-87E4-4A73-8219-90237847D8B8}" dt="2024-10-24T11:52:14.591" v="1935" actId="2711"/>
          <ac:spMkLst>
            <pc:docMk/>
            <pc:sldMk cId="922775137" sldId="287"/>
            <ac:spMk id="11" creationId="{675B1F0D-6D8D-5D67-493F-31FE37ADF544}"/>
          </ac:spMkLst>
        </pc:spChg>
      </pc:sldChg>
      <pc:sldChg chg="add del">
        <pc:chgData name="Bhawani Shankar Sahu" userId="e5f9bc2e-d4bb-415b-bd8a-e25372d6a074" providerId="ADAL" clId="{73FB406A-87E4-4A73-8219-90237847D8B8}" dt="2024-10-21T04:50:37.376" v="35" actId="47"/>
        <pc:sldMkLst>
          <pc:docMk/>
          <pc:sldMk cId="2497744714" sldId="288"/>
        </pc:sldMkLst>
      </pc:sldChg>
      <pc:sldChg chg="addSp delSp modSp add mod modNotesTx">
        <pc:chgData name="Bhawani Shankar Sahu" userId="e5f9bc2e-d4bb-415b-bd8a-e25372d6a074" providerId="ADAL" clId="{73FB406A-87E4-4A73-8219-90237847D8B8}" dt="2024-10-24T10:41:57.497" v="1474" actId="478"/>
        <pc:sldMkLst>
          <pc:docMk/>
          <pc:sldMk cId="3362523225" sldId="289"/>
        </pc:sldMkLst>
        <pc:spChg chg="del">
          <ac:chgData name="Bhawani Shankar Sahu" userId="e5f9bc2e-d4bb-415b-bd8a-e25372d6a074" providerId="ADAL" clId="{73FB406A-87E4-4A73-8219-90237847D8B8}" dt="2024-10-24T10:41:15.195" v="1468" actId="478"/>
          <ac:spMkLst>
            <pc:docMk/>
            <pc:sldMk cId="3362523225" sldId="289"/>
            <ac:spMk id="2" creationId="{32A9010F-42BF-3BD0-14A4-660C4FE89510}"/>
          </ac:spMkLst>
        </pc:spChg>
        <pc:spChg chg="del">
          <ac:chgData name="Bhawani Shankar Sahu" userId="e5f9bc2e-d4bb-415b-bd8a-e25372d6a074" providerId="ADAL" clId="{73FB406A-87E4-4A73-8219-90237847D8B8}" dt="2024-10-24T10:41:15.195" v="1468" actId="478"/>
          <ac:spMkLst>
            <pc:docMk/>
            <pc:sldMk cId="3362523225" sldId="289"/>
            <ac:spMk id="3" creationId="{B621767A-50F8-98C4-C185-B7000E462D14}"/>
          </ac:spMkLst>
        </pc:spChg>
        <pc:spChg chg="del">
          <ac:chgData name="Bhawani Shankar Sahu" userId="e5f9bc2e-d4bb-415b-bd8a-e25372d6a074" providerId="ADAL" clId="{73FB406A-87E4-4A73-8219-90237847D8B8}" dt="2024-10-24T10:41:15.195" v="1468" actId="478"/>
          <ac:spMkLst>
            <pc:docMk/>
            <pc:sldMk cId="3362523225" sldId="289"/>
            <ac:spMk id="4" creationId="{CB2DF6D0-8DDC-1798-9DA9-AD529D816071}"/>
          </ac:spMkLst>
        </pc:spChg>
        <pc:spChg chg="mod">
          <ac:chgData name="Bhawani Shankar Sahu" userId="e5f9bc2e-d4bb-415b-bd8a-e25372d6a074" providerId="ADAL" clId="{73FB406A-87E4-4A73-8219-90237847D8B8}" dt="2024-10-24T04:15:18.110" v="1387" actId="1076"/>
          <ac:spMkLst>
            <pc:docMk/>
            <pc:sldMk cId="3362523225" sldId="289"/>
            <ac:spMk id="6" creationId="{0B8BC73F-D261-2615-AF74-5F291B519F28}"/>
          </ac:spMkLst>
        </pc:spChg>
        <pc:spChg chg="mod">
          <ac:chgData name="Bhawani Shankar Sahu" userId="e5f9bc2e-d4bb-415b-bd8a-e25372d6a074" providerId="ADAL" clId="{73FB406A-87E4-4A73-8219-90237847D8B8}" dt="2024-10-24T10:41:28.994" v="1469"/>
          <ac:spMkLst>
            <pc:docMk/>
            <pc:sldMk cId="3362523225" sldId="289"/>
            <ac:spMk id="8" creationId="{83DA5A50-9C24-F83E-1801-08D68A09C50A}"/>
          </ac:spMkLst>
        </pc:spChg>
        <pc:spChg chg="del mod">
          <ac:chgData name="Bhawani Shankar Sahu" userId="e5f9bc2e-d4bb-415b-bd8a-e25372d6a074" providerId="ADAL" clId="{73FB406A-87E4-4A73-8219-90237847D8B8}" dt="2024-10-24T10:41:57.497" v="1474" actId="478"/>
          <ac:spMkLst>
            <pc:docMk/>
            <pc:sldMk cId="3362523225" sldId="289"/>
            <ac:spMk id="9" creationId="{AC9BDEF5-52E9-A71D-FF76-2BBD4DD073A0}"/>
          </ac:spMkLst>
        </pc:spChg>
        <pc:spChg chg="mod">
          <ac:chgData name="Bhawani Shankar Sahu" userId="e5f9bc2e-d4bb-415b-bd8a-e25372d6a074" providerId="ADAL" clId="{73FB406A-87E4-4A73-8219-90237847D8B8}" dt="2024-10-24T10:41:54.926" v="1473"/>
          <ac:spMkLst>
            <pc:docMk/>
            <pc:sldMk cId="3362523225" sldId="289"/>
            <ac:spMk id="10" creationId="{8158F7E3-B7E8-B310-D473-F54F87D7E5F5}"/>
          </ac:spMkLst>
        </pc:spChg>
        <pc:spChg chg="mod">
          <ac:chgData name="Bhawani Shankar Sahu" userId="e5f9bc2e-d4bb-415b-bd8a-e25372d6a074" providerId="ADAL" clId="{73FB406A-87E4-4A73-8219-90237847D8B8}" dt="2024-10-24T04:15:41.221" v="1391" actId="1076"/>
          <ac:spMkLst>
            <pc:docMk/>
            <pc:sldMk cId="3362523225" sldId="289"/>
            <ac:spMk id="12" creationId="{C5C017BA-30E1-FB92-A398-8E6388C149CB}"/>
          </ac:spMkLst>
        </pc:spChg>
        <pc:spChg chg="mod">
          <ac:chgData name="Bhawani Shankar Sahu" userId="e5f9bc2e-d4bb-415b-bd8a-e25372d6a074" providerId="ADAL" clId="{73FB406A-87E4-4A73-8219-90237847D8B8}" dt="2024-10-24T04:15:30.123" v="1389" actId="255"/>
          <ac:spMkLst>
            <pc:docMk/>
            <pc:sldMk cId="3362523225" sldId="289"/>
            <ac:spMk id="16" creationId="{BEEF81FA-85A1-0460-85C2-FB1D44C0D847}"/>
          </ac:spMkLst>
        </pc:spChg>
        <pc:grpChg chg="add mod">
          <ac:chgData name="Bhawani Shankar Sahu" userId="e5f9bc2e-d4bb-415b-bd8a-e25372d6a074" providerId="ADAL" clId="{73FB406A-87E4-4A73-8219-90237847D8B8}" dt="2024-10-24T10:41:28.994" v="1469"/>
          <ac:grpSpMkLst>
            <pc:docMk/>
            <pc:sldMk cId="3362523225" sldId="289"/>
            <ac:grpSpMk id="5" creationId="{09106052-330E-A7F7-0C13-42F92F5D152C}"/>
          </ac:grpSpMkLst>
        </pc:grpChg>
        <pc:picChg chg="mod">
          <ac:chgData name="Bhawani Shankar Sahu" userId="e5f9bc2e-d4bb-415b-bd8a-e25372d6a074" providerId="ADAL" clId="{73FB406A-87E4-4A73-8219-90237847D8B8}" dt="2024-10-24T04:15:47.489" v="1393" actId="1076"/>
          <ac:picMkLst>
            <pc:docMk/>
            <pc:sldMk cId="3362523225" sldId="289"/>
            <ac:picMk id="7" creationId="{5B7A9710-E499-79BB-A0E9-31083DD0F68F}"/>
          </ac:picMkLst>
        </pc:picChg>
        <pc:picChg chg="mod">
          <ac:chgData name="Bhawani Shankar Sahu" userId="e5f9bc2e-d4bb-415b-bd8a-e25372d6a074" providerId="ADAL" clId="{73FB406A-87E4-4A73-8219-90237847D8B8}" dt="2024-10-24T04:15:45.102" v="1392" actId="1076"/>
          <ac:picMkLst>
            <pc:docMk/>
            <pc:sldMk cId="3362523225" sldId="289"/>
            <ac:picMk id="14" creationId="{DFA3CC05-4694-7DDE-5878-2266AA3AA00A}"/>
          </ac:picMkLst>
        </pc:picChg>
        <pc:cxnChg chg="mod">
          <ac:chgData name="Bhawani Shankar Sahu" userId="e5f9bc2e-d4bb-415b-bd8a-e25372d6a074" providerId="ADAL" clId="{73FB406A-87E4-4A73-8219-90237847D8B8}" dt="2024-10-24T10:41:28.994" v="1469"/>
          <ac:cxnSpMkLst>
            <pc:docMk/>
            <pc:sldMk cId="3362523225" sldId="289"/>
            <ac:cxnSpMk id="11" creationId="{082285A4-D53E-263A-CE71-21D521F855A4}"/>
          </ac:cxnSpMkLst>
        </pc:cxnChg>
      </pc:sldChg>
      <pc:sldChg chg="addSp delSp modSp add mod modNotesTx">
        <pc:chgData name="Bhawani Shankar Sahu" userId="e5f9bc2e-d4bb-415b-bd8a-e25372d6a074" providerId="ADAL" clId="{73FB406A-87E4-4A73-8219-90237847D8B8}" dt="2024-10-24T10:42:12.626" v="1477"/>
        <pc:sldMkLst>
          <pc:docMk/>
          <pc:sldMk cId="41562785" sldId="290"/>
        </pc:sldMkLst>
        <pc:spChg chg="del">
          <ac:chgData name="Bhawani Shankar Sahu" userId="e5f9bc2e-d4bb-415b-bd8a-e25372d6a074" providerId="ADAL" clId="{73FB406A-87E4-4A73-8219-90237847D8B8}" dt="2024-10-24T10:41:05.164" v="1466" actId="478"/>
          <ac:spMkLst>
            <pc:docMk/>
            <pc:sldMk cId="41562785" sldId="290"/>
            <ac:spMk id="2" creationId="{449E2113-33A8-9826-8773-619453690B14}"/>
          </ac:spMkLst>
        </pc:spChg>
        <pc:spChg chg="del">
          <ac:chgData name="Bhawani Shankar Sahu" userId="e5f9bc2e-d4bb-415b-bd8a-e25372d6a074" providerId="ADAL" clId="{73FB406A-87E4-4A73-8219-90237847D8B8}" dt="2024-10-24T10:41:05.164" v="1466" actId="478"/>
          <ac:spMkLst>
            <pc:docMk/>
            <pc:sldMk cId="41562785" sldId="290"/>
            <ac:spMk id="3" creationId="{D15A6A8B-7513-601E-53FD-243F69A367BB}"/>
          </ac:spMkLst>
        </pc:spChg>
        <pc:spChg chg="del">
          <ac:chgData name="Bhawani Shankar Sahu" userId="e5f9bc2e-d4bb-415b-bd8a-e25372d6a074" providerId="ADAL" clId="{73FB406A-87E4-4A73-8219-90237847D8B8}" dt="2024-10-24T10:41:05.164" v="1466" actId="478"/>
          <ac:spMkLst>
            <pc:docMk/>
            <pc:sldMk cId="41562785" sldId="290"/>
            <ac:spMk id="4" creationId="{CAB5A920-8A62-C9A8-322D-B2FCE5B56344}"/>
          </ac:spMkLst>
        </pc:spChg>
        <pc:spChg chg="mod">
          <ac:chgData name="Bhawani Shankar Sahu" userId="e5f9bc2e-d4bb-415b-bd8a-e25372d6a074" providerId="ADAL" clId="{73FB406A-87E4-4A73-8219-90237847D8B8}" dt="2024-10-24T10:31:55.042" v="1436" actId="1076"/>
          <ac:spMkLst>
            <pc:docMk/>
            <pc:sldMk cId="41562785" sldId="290"/>
            <ac:spMk id="6" creationId="{6FB78B15-B64D-3CE6-B800-DAAF78304406}"/>
          </ac:spMkLst>
        </pc:spChg>
        <pc:spChg chg="mod">
          <ac:chgData name="Bhawani Shankar Sahu" userId="e5f9bc2e-d4bb-415b-bd8a-e25372d6a074" providerId="ADAL" clId="{73FB406A-87E4-4A73-8219-90237847D8B8}" dt="2024-10-24T10:41:31.962" v="1470"/>
          <ac:spMkLst>
            <pc:docMk/>
            <pc:sldMk cId="41562785" sldId="290"/>
            <ac:spMk id="8" creationId="{661F2EC1-7122-0F59-A58A-8CD7405F62D6}"/>
          </ac:spMkLst>
        </pc:spChg>
        <pc:spChg chg="del mod">
          <ac:chgData name="Bhawani Shankar Sahu" userId="e5f9bc2e-d4bb-415b-bd8a-e25372d6a074" providerId="ADAL" clId="{73FB406A-87E4-4A73-8219-90237847D8B8}" dt="2024-10-24T10:42:06.603" v="1476" actId="478"/>
          <ac:spMkLst>
            <pc:docMk/>
            <pc:sldMk cId="41562785" sldId="290"/>
            <ac:spMk id="9" creationId="{876BC6FA-46FF-3723-4D05-C27AC781370D}"/>
          </ac:spMkLst>
        </pc:spChg>
        <pc:spChg chg="mod">
          <ac:chgData name="Bhawani Shankar Sahu" userId="e5f9bc2e-d4bb-415b-bd8a-e25372d6a074" providerId="ADAL" clId="{73FB406A-87E4-4A73-8219-90237847D8B8}" dt="2024-10-24T10:32:06.456" v="1438" actId="1076"/>
          <ac:spMkLst>
            <pc:docMk/>
            <pc:sldMk cId="41562785" sldId="290"/>
            <ac:spMk id="10" creationId="{720F33EB-18D5-0820-CA5B-EBE449A5F092}"/>
          </ac:spMkLst>
        </pc:spChg>
        <pc:spChg chg="mod">
          <ac:chgData name="Bhawani Shankar Sahu" userId="e5f9bc2e-d4bb-415b-bd8a-e25372d6a074" providerId="ADAL" clId="{73FB406A-87E4-4A73-8219-90237847D8B8}" dt="2024-10-24T10:41:31.962" v="1470"/>
          <ac:spMkLst>
            <pc:docMk/>
            <pc:sldMk cId="41562785" sldId="290"/>
            <ac:spMk id="11" creationId="{6B6E2310-849B-DDED-811A-46ADE025A4A5}"/>
          </ac:spMkLst>
        </pc:spChg>
        <pc:spChg chg="mod">
          <ac:chgData name="Bhawani Shankar Sahu" userId="e5f9bc2e-d4bb-415b-bd8a-e25372d6a074" providerId="ADAL" clId="{73FB406A-87E4-4A73-8219-90237847D8B8}" dt="2024-10-24T10:42:12.626" v="1477"/>
          <ac:spMkLst>
            <pc:docMk/>
            <pc:sldMk cId="41562785" sldId="290"/>
            <ac:spMk id="14" creationId="{5DC163DD-C99D-E39A-362D-166C2B2408E0}"/>
          </ac:spMkLst>
        </pc:spChg>
        <pc:spChg chg="mod">
          <ac:chgData name="Bhawani Shankar Sahu" userId="e5f9bc2e-d4bb-415b-bd8a-e25372d6a074" providerId="ADAL" clId="{73FB406A-87E4-4A73-8219-90237847D8B8}" dt="2024-10-24T10:42:12.626" v="1477"/>
          <ac:spMkLst>
            <pc:docMk/>
            <pc:sldMk cId="41562785" sldId="290"/>
            <ac:spMk id="15" creationId="{AD989CBE-CDDF-84A0-E0F3-43D2D0FEA946}"/>
          </ac:spMkLst>
        </pc:spChg>
        <pc:grpChg chg="add del mod">
          <ac:chgData name="Bhawani Shankar Sahu" userId="e5f9bc2e-d4bb-415b-bd8a-e25372d6a074" providerId="ADAL" clId="{73FB406A-87E4-4A73-8219-90237847D8B8}" dt="2024-10-24T10:42:03.669" v="1475" actId="478"/>
          <ac:grpSpMkLst>
            <pc:docMk/>
            <pc:sldMk cId="41562785" sldId="290"/>
            <ac:grpSpMk id="5" creationId="{A407430A-8CD4-7E27-5EBC-8341DCDA8E4B}"/>
          </ac:grpSpMkLst>
        </pc:grpChg>
        <pc:grpChg chg="add mod">
          <ac:chgData name="Bhawani Shankar Sahu" userId="e5f9bc2e-d4bb-415b-bd8a-e25372d6a074" providerId="ADAL" clId="{73FB406A-87E4-4A73-8219-90237847D8B8}" dt="2024-10-24T10:42:12.626" v="1477"/>
          <ac:grpSpMkLst>
            <pc:docMk/>
            <pc:sldMk cId="41562785" sldId="290"/>
            <ac:grpSpMk id="13" creationId="{63665A75-1A55-A0C4-EC9A-E428888F5618}"/>
          </ac:grpSpMkLst>
        </pc:grpChg>
        <pc:cxnChg chg="mod">
          <ac:chgData name="Bhawani Shankar Sahu" userId="e5f9bc2e-d4bb-415b-bd8a-e25372d6a074" providerId="ADAL" clId="{73FB406A-87E4-4A73-8219-90237847D8B8}" dt="2024-10-24T10:41:31.962" v="1470"/>
          <ac:cxnSpMkLst>
            <pc:docMk/>
            <pc:sldMk cId="41562785" sldId="290"/>
            <ac:cxnSpMk id="12" creationId="{9B918E17-DF75-E454-30B0-3D97F652E7D4}"/>
          </ac:cxnSpMkLst>
        </pc:cxnChg>
        <pc:cxnChg chg="mod">
          <ac:chgData name="Bhawani Shankar Sahu" userId="e5f9bc2e-d4bb-415b-bd8a-e25372d6a074" providerId="ADAL" clId="{73FB406A-87E4-4A73-8219-90237847D8B8}" dt="2024-10-24T10:42:12.626" v="1477"/>
          <ac:cxnSpMkLst>
            <pc:docMk/>
            <pc:sldMk cId="41562785" sldId="290"/>
            <ac:cxnSpMk id="16" creationId="{44594A11-ADB1-C65A-E272-75DAB38C46A9}"/>
          </ac:cxnSpMkLst>
        </pc:cxnChg>
      </pc:sldChg>
      <pc:sldChg chg="add del">
        <pc:chgData name="Bhawani Shankar Sahu" userId="e5f9bc2e-d4bb-415b-bd8a-e25372d6a074" providerId="ADAL" clId="{73FB406A-87E4-4A73-8219-90237847D8B8}" dt="2024-10-21T04:49:45.181" v="31" actId="47"/>
        <pc:sldMkLst>
          <pc:docMk/>
          <pc:sldMk cId="3595641189" sldId="291"/>
        </pc:sldMkLst>
      </pc:sldChg>
      <pc:sldChg chg="add del">
        <pc:chgData name="Bhawani Shankar Sahu" userId="e5f9bc2e-d4bb-415b-bd8a-e25372d6a074" providerId="ADAL" clId="{73FB406A-87E4-4A73-8219-90237847D8B8}" dt="2024-10-21T04:49:53.032" v="33" actId="47"/>
        <pc:sldMkLst>
          <pc:docMk/>
          <pc:sldMk cId="183349784" sldId="292"/>
        </pc:sldMkLst>
      </pc:sldChg>
      <pc:sldChg chg="delSp modSp add mod modNotesTx">
        <pc:chgData name="Bhawani Shankar Sahu" userId="e5f9bc2e-d4bb-415b-bd8a-e25372d6a074" providerId="ADAL" clId="{73FB406A-87E4-4A73-8219-90237847D8B8}" dt="2024-10-24T04:15:01.755" v="1385" actId="20577"/>
        <pc:sldMkLst>
          <pc:docMk/>
          <pc:sldMk cId="2876399536" sldId="293"/>
        </pc:sldMkLst>
        <pc:spChg chg="del">
          <ac:chgData name="Bhawani Shankar Sahu" userId="e5f9bc2e-d4bb-415b-bd8a-e25372d6a074" providerId="ADAL" clId="{73FB406A-87E4-4A73-8219-90237847D8B8}" dt="2024-10-23T08:00:27.346" v="1261" actId="478"/>
          <ac:spMkLst>
            <pc:docMk/>
            <pc:sldMk cId="2876399536" sldId="293"/>
            <ac:spMk id="2" creationId="{32A9010F-42BF-3BD0-14A4-660C4FE89510}"/>
          </ac:spMkLst>
        </pc:spChg>
        <pc:spChg chg="del">
          <ac:chgData name="Bhawani Shankar Sahu" userId="e5f9bc2e-d4bb-415b-bd8a-e25372d6a074" providerId="ADAL" clId="{73FB406A-87E4-4A73-8219-90237847D8B8}" dt="2024-10-23T08:00:27.346" v="1261" actId="478"/>
          <ac:spMkLst>
            <pc:docMk/>
            <pc:sldMk cId="2876399536" sldId="293"/>
            <ac:spMk id="3" creationId="{B621767A-50F8-98C4-C185-B7000E462D14}"/>
          </ac:spMkLst>
        </pc:spChg>
        <pc:spChg chg="del">
          <ac:chgData name="Bhawani Shankar Sahu" userId="e5f9bc2e-d4bb-415b-bd8a-e25372d6a074" providerId="ADAL" clId="{73FB406A-87E4-4A73-8219-90237847D8B8}" dt="2024-10-23T08:00:27.346" v="1261" actId="478"/>
          <ac:spMkLst>
            <pc:docMk/>
            <pc:sldMk cId="2876399536" sldId="293"/>
            <ac:spMk id="4" creationId="{CB2DF6D0-8DDC-1798-9DA9-AD529D816071}"/>
          </ac:spMkLst>
        </pc:spChg>
        <pc:spChg chg="mod">
          <ac:chgData name="Bhawani Shankar Sahu" userId="e5f9bc2e-d4bb-415b-bd8a-e25372d6a074" providerId="ADAL" clId="{73FB406A-87E4-4A73-8219-90237847D8B8}" dt="2024-10-23T06:05:12.254" v="1253" actId="255"/>
          <ac:spMkLst>
            <pc:docMk/>
            <pc:sldMk cId="2876399536" sldId="293"/>
            <ac:spMk id="6" creationId="{0B8BC73F-D261-2615-AF74-5F291B519F28}"/>
          </ac:spMkLst>
        </pc:spChg>
        <pc:spChg chg="mod">
          <ac:chgData name="Bhawani Shankar Sahu" userId="e5f9bc2e-d4bb-415b-bd8a-e25372d6a074" providerId="ADAL" clId="{73FB406A-87E4-4A73-8219-90237847D8B8}" dt="2024-10-24T04:13:34.368" v="1279" actId="12"/>
          <ac:spMkLst>
            <pc:docMk/>
            <pc:sldMk cId="2876399536" sldId="293"/>
            <ac:spMk id="9" creationId="{A8BA8C29-7D25-7312-F1DB-9CCBDA1A5948}"/>
          </ac:spMkLst>
        </pc:spChg>
      </pc:sldChg>
      <pc:sldChg chg="addSp delSp modSp add mod modNotesTx">
        <pc:chgData name="Bhawani Shankar Sahu" userId="e5f9bc2e-d4bb-415b-bd8a-e25372d6a074" providerId="ADAL" clId="{73FB406A-87E4-4A73-8219-90237847D8B8}" dt="2024-10-23T06:04:01.607" v="1252" actId="113"/>
        <pc:sldMkLst>
          <pc:docMk/>
          <pc:sldMk cId="4217266751" sldId="294"/>
        </pc:sldMkLst>
        <pc:spChg chg="del">
          <ac:chgData name="Bhawani Shankar Sahu" userId="e5f9bc2e-d4bb-415b-bd8a-e25372d6a074" providerId="ADAL" clId="{73FB406A-87E4-4A73-8219-90237847D8B8}" dt="2024-10-23T05:53:02.284" v="1182" actId="478"/>
          <ac:spMkLst>
            <pc:docMk/>
            <pc:sldMk cId="4217266751" sldId="294"/>
            <ac:spMk id="2" creationId="{32A9010F-42BF-3BD0-14A4-660C4FE89510}"/>
          </ac:spMkLst>
        </pc:spChg>
        <pc:spChg chg="del">
          <ac:chgData name="Bhawani Shankar Sahu" userId="e5f9bc2e-d4bb-415b-bd8a-e25372d6a074" providerId="ADAL" clId="{73FB406A-87E4-4A73-8219-90237847D8B8}" dt="2024-10-23T05:53:02.284" v="1182" actId="478"/>
          <ac:spMkLst>
            <pc:docMk/>
            <pc:sldMk cId="4217266751" sldId="294"/>
            <ac:spMk id="3" creationId="{B621767A-50F8-98C4-C185-B7000E462D14}"/>
          </ac:spMkLst>
        </pc:spChg>
        <pc:spChg chg="del">
          <ac:chgData name="Bhawani Shankar Sahu" userId="e5f9bc2e-d4bb-415b-bd8a-e25372d6a074" providerId="ADAL" clId="{73FB406A-87E4-4A73-8219-90237847D8B8}" dt="2024-10-23T05:53:02.284" v="1182" actId="478"/>
          <ac:spMkLst>
            <pc:docMk/>
            <pc:sldMk cId="4217266751" sldId="294"/>
            <ac:spMk id="4" creationId="{CB2DF6D0-8DDC-1798-9DA9-AD529D816071}"/>
          </ac:spMkLst>
        </pc:spChg>
        <pc:spChg chg="mod">
          <ac:chgData name="Bhawani Shankar Sahu" userId="e5f9bc2e-d4bb-415b-bd8a-e25372d6a074" providerId="ADAL" clId="{73FB406A-87E4-4A73-8219-90237847D8B8}" dt="2024-10-23T05:52:33.314" v="1178" actId="1076"/>
          <ac:spMkLst>
            <pc:docMk/>
            <pc:sldMk cId="4217266751" sldId="294"/>
            <ac:spMk id="6" creationId="{0B8BC73F-D261-2615-AF74-5F291B519F28}"/>
          </ac:spMkLst>
        </pc:spChg>
        <pc:spChg chg="mod">
          <ac:chgData name="Bhawani Shankar Sahu" userId="e5f9bc2e-d4bb-415b-bd8a-e25372d6a074" providerId="ADAL" clId="{73FB406A-87E4-4A73-8219-90237847D8B8}" dt="2024-10-23T06:01:29.268" v="1230"/>
          <ac:spMkLst>
            <pc:docMk/>
            <pc:sldMk cId="4217266751" sldId="294"/>
            <ac:spMk id="8" creationId="{52A80867-B3F6-CE1F-3FCF-7AD9C965D5EB}"/>
          </ac:spMkLst>
        </pc:spChg>
        <pc:spChg chg="mod">
          <ac:chgData name="Bhawani Shankar Sahu" userId="e5f9bc2e-d4bb-415b-bd8a-e25372d6a074" providerId="ADAL" clId="{73FB406A-87E4-4A73-8219-90237847D8B8}" dt="2024-10-23T05:52:45.356" v="1181" actId="255"/>
          <ac:spMkLst>
            <pc:docMk/>
            <pc:sldMk cId="4217266751" sldId="294"/>
            <ac:spMk id="9" creationId="{A8BA8C29-7D25-7312-F1DB-9CCBDA1A5948}"/>
          </ac:spMkLst>
        </pc:spChg>
        <pc:spChg chg="mod">
          <ac:chgData name="Bhawani Shankar Sahu" userId="e5f9bc2e-d4bb-415b-bd8a-e25372d6a074" providerId="ADAL" clId="{73FB406A-87E4-4A73-8219-90237847D8B8}" dt="2024-10-23T06:01:56.270" v="1232" actId="14100"/>
          <ac:spMkLst>
            <pc:docMk/>
            <pc:sldMk cId="4217266751" sldId="294"/>
            <ac:spMk id="10" creationId="{B58FBE20-08F1-669D-6717-FA4FFEB0A6B6}"/>
          </ac:spMkLst>
        </pc:spChg>
        <pc:grpChg chg="add mod">
          <ac:chgData name="Bhawani Shankar Sahu" userId="e5f9bc2e-d4bb-415b-bd8a-e25372d6a074" providerId="ADAL" clId="{73FB406A-87E4-4A73-8219-90237847D8B8}" dt="2024-10-23T06:01:29.268" v="1230"/>
          <ac:grpSpMkLst>
            <pc:docMk/>
            <pc:sldMk cId="4217266751" sldId="294"/>
            <ac:grpSpMk id="7" creationId="{2F8E30DC-34E7-0EEA-2680-A61AE67728E6}"/>
          </ac:grpSpMkLst>
        </pc:grpChg>
        <pc:picChg chg="del">
          <ac:chgData name="Bhawani Shankar Sahu" userId="e5f9bc2e-d4bb-415b-bd8a-e25372d6a074" providerId="ADAL" clId="{73FB406A-87E4-4A73-8219-90237847D8B8}" dt="2024-10-23T06:00:56.570" v="1224" actId="478"/>
          <ac:picMkLst>
            <pc:docMk/>
            <pc:sldMk cId="4217266751" sldId="294"/>
            <ac:picMk id="5" creationId="{0DA60E51-B373-4CC5-9935-B9451B089E2C}"/>
          </ac:picMkLst>
        </pc:picChg>
        <pc:picChg chg="add mod">
          <ac:chgData name="Bhawani Shankar Sahu" userId="e5f9bc2e-d4bb-415b-bd8a-e25372d6a074" providerId="ADAL" clId="{73FB406A-87E4-4A73-8219-90237847D8B8}" dt="2024-10-23T06:01:09.326" v="1229" actId="1076"/>
          <ac:picMkLst>
            <pc:docMk/>
            <pc:sldMk cId="4217266751" sldId="294"/>
            <ac:picMk id="1026" creationId="{03F99C6F-59D4-C3A5-9467-D2CC47552204}"/>
          </ac:picMkLst>
        </pc:picChg>
        <pc:cxnChg chg="mod">
          <ac:chgData name="Bhawani Shankar Sahu" userId="e5f9bc2e-d4bb-415b-bd8a-e25372d6a074" providerId="ADAL" clId="{73FB406A-87E4-4A73-8219-90237847D8B8}" dt="2024-10-23T06:01:29.268" v="1230"/>
          <ac:cxnSpMkLst>
            <pc:docMk/>
            <pc:sldMk cId="4217266751" sldId="294"/>
            <ac:cxnSpMk id="11" creationId="{D78A9FF4-0299-D36B-592A-CF81DB84C11A}"/>
          </ac:cxnSpMkLst>
        </pc:cxnChg>
      </pc:sldChg>
      <pc:sldChg chg="addSp delSp modSp add mod modNotesTx">
        <pc:chgData name="Bhawani Shankar Sahu" userId="e5f9bc2e-d4bb-415b-bd8a-e25372d6a074" providerId="ADAL" clId="{73FB406A-87E4-4A73-8219-90237847D8B8}" dt="2024-10-22T05:21:31.211" v="383" actId="1076"/>
        <pc:sldMkLst>
          <pc:docMk/>
          <pc:sldMk cId="3340297231" sldId="295"/>
        </pc:sldMkLst>
        <pc:spChg chg="mod">
          <ac:chgData name="Bhawani Shankar Sahu" userId="e5f9bc2e-d4bb-415b-bd8a-e25372d6a074" providerId="ADAL" clId="{73FB406A-87E4-4A73-8219-90237847D8B8}" dt="2024-10-22T05:21:18.387" v="381" actId="1076"/>
          <ac:spMkLst>
            <pc:docMk/>
            <pc:sldMk cId="3340297231" sldId="295"/>
            <ac:spMk id="4" creationId="{5BA32B3C-D9C8-65B6-1442-8DF6B935E489}"/>
          </ac:spMkLst>
        </pc:spChg>
        <pc:spChg chg="mod">
          <ac:chgData name="Bhawani Shankar Sahu" userId="e5f9bc2e-d4bb-415b-bd8a-e25372d6a074" providerId="ADAL" clId="{73FB406A-87E4-4A73-8219-90237847D8B8}" dt="2024-10-22T03:42:41.552" v="136"/>
          <ac:spMkLst>
            <pc:docMk/>
            <pc:sldMk cId="3340297231" sldId="295"/>
            <ac:spMk id="5" creationId="{01EF3CD4-202D-8C55-EFA4-0E1ACDE81275}"/>
          </ac:spMkLst>
        </pc:spChg>
        <pc:spChg chg="mod">
          <ac:chgData name="Bhawani Shankar Sahu" userId="e5f9bc2e-d4bb-415b-bd8a-e25372d6a074" providerId="ADAL" clId="{73FB406A-87E4-4A73-8219-90237847D8B8}" dt="2024-10-22T03:42:41.552" v="136"/>
          <ac:spMkLst>
            <pc:docMk/>
            <pc:sldMk cId="3340297231" sldId="295"/>
            <ac:spMk id="6" creationId="{0046987F-77F6-67B2-25E0-0CDCF52AFD4D}"/>
          </ac:spMkLst>
        </pc:spChg>
        <pc:spChg chg="mod">
          <ac:chgData name="Bhawani Shankar Sahu" userId="e5f9bc2e-d4bb-415b-bd8a-e25372d6a074" providerId="ADAL" clId="{73FB406A-87E4-4A73-8219-90237847D8B8}" dt="2024-10-22T05:21:31.211" v="383" actId="1076"/>
          <ac:spMkLst>
            <pc:docMk/>
            <pc:sldMk cId="3340297231" sldId="295"/>
            <ac:spMk id="9" creationId="{5572606E-5EA7-7EC9-758C-C225A2202ACB}"/>
          </ac:spMkLst>
        </pc:spChg>
        <pc:grpChg chg="add del mod">
          <ac:chgData name="Bhawani Shankar Sahu" userId="e5f9bc2e-d4bb-415b-bd8a-e25372d6a074" providerId="ADAL" clId="{73FB406A-87E4-4A73-8219-90237847D8B8}" dt="2024-10-22T03:43:44.151" v="140" actId="478"/>
          <ac:grpSpMkLst>
            <pc:docMk/>
            <pc:sldMk cId="3340297231" sldId="295"/>
            <ac:grpSpMk id="3" creationId="{51756335-47CE-5888-ABCE-CB82415E7668}"/>
          </ac:grpSpMkLst>
        </pc:grpChg>
        <pc:cxnChg chg="mod">
          <ac:chgData name="Bhawani Shankar Sahu" userId="e5f9bc2e-d4bb-415b-bd8a-e25372d6a074" providerId="ADAL" clId="{73FB406A-87E4-4A73-8219-90237847D8B8}" dt="2024-10-22T03:42:41.552" v="136"/>
          <ac:cxnSpMkLst>
            <pc:docMk/>
            <pc:sldMk cId="3340297231" sldId="295"/>
            <ac:cxnSpMk id="7" creationId="{25AC28E5-2A14-CFA0-1448-67DFEE984045}"/>
          </ac:cxnSpMkLst>
        </pc:cxnChg>
      </pc:sldChg>
      <pc:sldChg chg="delSp modSp add mod modNotesTx">
        <pc:chgData name="Bhawani Shankar Sahu" userId="e5f9bc2e-d4bb-415b-bd8a-e25372d6a074" providerId="ADAL" clId="{73FB406A-87E4-4A73-8219-90237847D8B8}" dt="2024-10-22T05:26:25.023" v="397" actId="255"/>
        <pc:sldMkLst>
          <pc:docMk/>
          <pc:sldMk cId="582295945" sldId="296"/>
        </pc:sldMkLst>
        <pc:spChg chg="mod">
          <ac:chgData name="Bhawani Shankar Sahu" userId="e5f9bc2e-d4bb-415b-bd8a-e25372d6a074" providerId="ADAL" clId="{73FB406A-87E4-4A73-8219-90237847D8B8}" dt="2024-10-22T05:26:25.023" v="397" actId="255"/>
          <ac:spMkLst>
            <pc:docMk/>
            <pc:sldMk cId="582295945" sldId="296"/>
            <ac:spMk id="2" creationId="{E87573FA-6366-89B0-5794-8857F4BB2A15}"/>
          </ac:spMkLst>
        </pc:spChg>
        <pc:spChg chg="mod">
          <ac:chgData name="Bhawani Shankar Sahu" userId="e5f9bc2e-d4bb-415b-bd8a-e25372d6a074" providerId="ADAL" clId="{73FB406A-87E4-4A73-8219-90237847D8B8}" dt="2024-10-22T05:21:56.104" v="385" actId="1076"/>
          <ac:spMkLst>
            <pc:docMk/>
            <pc:sldMk cId="582295945" sldId="296"/>
            <ac:spMk id="4" creationId="{5BA32B3C-D9C8-65B6-1442-8DF6B935E489}"/>
          </ac:spMkLst>
        </pc:spChg>
        <pc:spChg chg="del mod">
          <ac:chgData name="Bhawani Shankar Sahu" userId="e5f9bc2e-d4bb-415b-bd8a-e25372d6a074" providerId="ADAL" clId="{73FB406A-87E4-4A73-8219-90237847D8B8}" dt="2024-10-22T05:23:01.271" v="387" actId="478"/>
          <ac:spMkLst>
            <pc:docMk/>
            <pc:sldMk cId="582295945" sldId="296"/>
            <ac:spMk id="9" creationId="{5572606E-5EA7-7EC9-758C-C225A2202ACB}"/>
          </ac:spMkLst>
        </pc:spChg>
        <pc:spChg chg="del mod">
          <ac:chgData name="Bhawani Shankar Sahu" userId="e5f9bc2e-d4bb-415b-bd8a-e25372d6a074" providerId="ADAL" clId="{73FB406A-87E4-4A73-8219-90237847D8B8}" dt="2024-10-22T05:26:01.794" v="391" actId="478"/>
          <ac:spMkLst>
            <pc:docMk/>
            <pc:sldMk cId="582295945" sldId="296"/>
            <ac:spMk id="13" creationId="{3CBA4916-3C9E-69FF-B6BC-B9657725D266}"/>
          </ac:spMkLst>
        </pc:spChg>
      </pc:sldChg>
      <pc:sldChg chg="addSp delSp modSp add mod modNotesTx">
        <pc:chgData name="Bhawani Shankar Sahu" userId="e5f9bc2e-d4bb-415b-bd8a-e25372d6a074" providerId="ADAL" clId="{73FB406A-87E4-4A73-8219-90237847D8B8}" dt="2024-10-24T12:58:48.183" v="2149" actId="15"/>
        <pc:sldMkLst>
          <pc:docMk/>
          <pc:sldMk cId="3506935424" sldId="310"/>
        </pc:sldMkLst>
        <pc:spChg chg="del">
          <ac:chgData name="Bhawani Shankar Sahu" userId="e5f9bc2e-d4bb-415b-bd8a-e25372d6a074" providerId="ADAL" clId="{73FB406A-87E4-4A73-8219-90237847D8B8}" dt="2024-10-24T11:23:20.603" v="1826" actId="478"/>
          <ac:spMkLst>
            <pc:docMk/>
            <pc:sldMk cId="3506935424" sldId="310"/>
            <ac:spMk id="3" creationId="{3318E1FF-9BA6-1106-036B-9F5F6E95ED0A}"/>
          </ac:spMkLst>
        </pc:spChg>
        <pc:spChg chg="mod">
          <ac:chgData name="Bhawani Shankar Sahu" userId="e5f9bc2e-d4bb-415b-bd8a-e25372d6a074" providerId="ADAL" clId="{73FB406A-87E4-4A73-8219-90237847D8B8}" dt="2024-10-24T11:23:27.493" v="1827"/>
          <ac:spMkLst>
            <pc:docMk/>
            <pc:sldMk cId="3506935424" sldId="310"/>
            <ac:spMk id="4" creationId="{06FAC21B-AAF6-8CA2-8179-16F06B9EBBB2}"/>
          </ac:spMkLst>
        </pc:spChg>
        <pc:spChg chg="del">
          <ac:chgData name="Bhawani Shankar Sahu" userId="e5f9bc2e-d4bb-415b-bd8a-e25372d6a074" providerId="ADAL" clId="{73FB406A-87E4-4A73-8219-90237847D8B8}" dt="2024-10-24T11:23:20.603" v="1826" actId="478"/>
          <ac:spMkLst>
            <pc:docMk/>
            <pc:sldMk cId="3506935424" sldId="310"/>
            <ac:spMk id="5" creationId="{B0985C9E-10D2-7C44-A6C2-9015AF02F412}"/>
          </ac:spMkLst>
        </pc:spChg>
        <pc:spChg chg="del">
          <ac:chgData name="Bhawani Shankar Sahu" userId="e5f9bc2e-d4bb-415b-bd8a-e25372d6a074" providerId="ADAL" clId="{73FB406A-87E4-4A73-8219-90237847D8B8}" dt="2024-10-24T11:23:20.603" v="1826" actId="478"/>
          <ac:spMkLst>
            <pc:docMk/>
            <pc:sldMk cId="3506935424" sldId="310"/>
            <ac:spMk id="6" creationId="{EC24B6FF-026A-F399-3CEC-D45DAA336A51}"/>
          </ac:spMkLst>
        </pc:spChg>
        <pc:spChg chg="mod">
          <ac:chgData name="Bhawani Shankar Sahu" userId="e5f9bc2e-d4bb-415b-bd8a-e25372d6a074" providerId="ADAL" clId="{73FB406A-87E4-4A73-8219-90237847D8B8}" dt="2024-10-24T12:46:01.578" v="1993"/>
          <ac:spMkLst>
            <pc:docMk/>
            <pc:sldMk cId="3506935424" sldId="310"/>
            <ac:spMk id="7" creationId="{B9B2276F-C3A1-483A-D119-0A88B3B384EB}"/>
          </ac:spMkLst>
        </pc:spChg>
        <pc:spChg chg="del mod">
          <ac:chgData name="Bhawani Shankar Sahu" userId="e5f9bc2e-d4bb-415b-bd8a-e25372d6a074" providerId="ADAL" clId="{73FB406A-87E4-4A73-8219-90237847D8B8}" dt="2024-10-24T11:23:32.637" v="1829" actId="478"/>
          <ac:spMkLst>
            <pc:docMk/>
            <pc:sldMk cId="3506935424" sldId="310"/>
            <ac:spMk id="10" creationId="{968A793F-BEF1-2639-A73E-C5AC8D17EC76}"/>
          </ac:spMkLst>
        </pc:spChg>
        <pc:spChg chg="mod">
          <ac:chgData name="Bhawani Shankar Sahu" userId="e5f9bc2e-d4bb-415b-bd8a-e25372d6a074" providerId="ADAL" clId="{73FB406A-87E4-4A73-8219-90237847D8B8}" dt="2024-10-24T11:23:01.911" v="1822" actId="1076"/>
          <ac:spMkLst>
            <pc:docMk/>
            <pc:sldMk cId="3506935424" sldId="310"/>
            <ac:spMk id="11" creationId="{93A03B05-224D-FEC5-7F8E-8F768A99D7A4}"/>
          </ac:spMkLst>
        </pc:spChg>
        <pc:spChg chg="add del">
          <ac:chgData name="Bhawani Shankar Sahu" userId="e5f9bc2e-d4bb-415b-bd8a-e25372d6a074" providerId="ADAL" clId="{73FB406A-87E4-4A73-8219-90237847D8B8}" dt="2024-10-24T12:45:56.833" v="1992" actId="478"/>
          <ac:spMkLst>
            <pc:docMk/>
            <pc:sldMk cId="3506935424" sldId="310"/>
            <ac:spMk id="12" creationId="{2315CDFD-F36B-219D-6FD4-2FA459F3E1A9}"/>
          </ac:spMkLst>
        </pc:spChg>
        <pc:spChg chg="add del mod">
          <ac:chgData name="Bhawani Shankar Sahu" userId="e5f9bc2e-d4bb-415b-bd8a-e25372d6a074" providerId="ADAL" clId="{73FB406A-87E4-4A73-8219-90237847D8B8}" dt="2024-10-24T12:46:05.926" v="1995" actId="478"/>
          <ac:spMkLst>
            <pc:docMk/>
            <pc:sldMk cId="3506935424" sldId="310"/>
            <ac:spMk id="14" creationId="{55E3322D-0053-39D4-3EBB-5EB978A35EC5}"/>
          </ac:spMkLst>
        </pc:spChg>
        <pc:spChg chg="mod">
          <ac:chgData name="Bhawani Shankar Sahu" userId="e5f9bc2e-d4bb-415b-bd8a-e25372d6a074" providerId="ADAL" clId="{73FB406A-87E4-4A73-8219-90237847D8B8}" dt="2024-10-24T11:25:13.950" v="1843" actId="14100"/>
          <ac:spMkLst>
            <pc:docMk/>
            <pc:sldMk cId="3506935424" sldId="310"/>
            <ac:spMk id="18" creationId="{4150A7DF-5D67-A3EE-0655-3DE72B1976AA}"/>
          </ac:spMkLst>
        </pc:spChg>
        <pc:grpChg chg="add mod">
          <ac:chgData name="Bhawani Shankar Sahu" userId="e5f9bc2e-d4bb-415b-bd8a-e25372d6a074" providerId="ADAL" clId="{73FB406A-87E4-4A73-8219-90237847D8B8}" dt="2024-10-24T11:23:27.493" v="1827"/>
          <ac:grpSpMkLst>
            <pc:docMk/>
            <pc:sldMk cId="3506935424" sldId="310"/>
            <ac:grpSpMk id="2" creationId="{5A0AB5EB-2EA9-88D4-1EAC-0BCF536032A4}"/>
          </ac:grpSpMkLst>
        </pc:grpChg>
        <pc:picChg chg="add del mod">
          <ac:chgData name="Bhawani Shankar Sahu" userId="e5f9bc2e-d4bb-415b-bd8a-e25372d6a074" providerId="ADAL" clId="{73FB406A-87E4-4A73-8219-90237847D8B8}" dt="2024-10-24T12:44:35.256" v="1979" actId="478"/>
          <ac:picMkLst>
            <pc:docMk/>
            <pc:sldMk cId="3506935424" sldId="310"/>
            <ac:picMk id="1026" creationId="{73B7D1A9-5CDA-0CFC-CF6D-FDF4E3E03AAE}"/>
          </ac:picMkLst>
        </pc:picChg>
        <pc:picChg chg="add mod">
          <ac:chgData name="Bhawani Shankar Sahu" userId="e5f9bc2e-d4bb-415b-bd8a-e25372d6a074" providerId="ADAL" clId="{73FB406A-87E4-4A73-8219-90237847D8B8}" dt="2024-10-24T12:44:05.508" v="1972" actId="1076"/>
          <ac:picMkLst>
            <pc:docMk/>
            <pc:sldMk cId="3506935424" sldId="310"/>
            <ac:picMk id="2050" creationId="{582D92BF-5633-7342-737A-A5B8F8FBDE7F}"/>
          </ac:picMkLst>
        </pc:picChg>
        <pc:picChg chg="add mod">
          <ac:chgData name="Bhawani Shankar Sahu" userId="e5f9bc2e-d4bb-415b-bd8a-e25372d6a074" providerId="ADAL" clId="{73FB406A-87E4-4A73-8219-90237847D8B8}" dt="2024-10-24T12:44:37.664" v="1980" actId="1076"/>
          <ac:picMkLst>
            <pc:docMk/>
            <pc:sldMk cId="3506935424" sldId="310"/>
            <ac:picMk id="2051" creationId="{218AE62B-D497-AACA-C026-BD8B61645730}"/>
          </ac:picMkLst>
        </pc:picChg>
        <pc:cxnChg chg="mod">
          <ac:chgData name="Bhawani Shankar Sahu" userId="e5f9bc2e-d4bb-415b-bd8a-e25372d6a074" providerId="ADAL" clId="{73FB406A-87E4-4A73-8219-90237847D8B8}" dt="2024-10-24T11:23:27.493" v="1827"/>
          <ac:cxnSpMkLst>
            <pc:docMk/>
            <pc:sldMk cId="3506935424" sldId="310"/>
            <ac:cxnSpMk id="8" creationId="{E211E2DF-C905-7D10-3C43-1B56621E4570}"/>
          </ac:cxnSpMkLst>
        </pc:cxnChg>
      </pc:sldChg>
      <pc:sldChg chg="addSp delSp modSp add mod modNotesTx">
        <pc:chgData name="Bhawani Shankar Sahu" userId="e5f9bc2e-d4bb-415b-bd8a-e25372d6a074" providerId="ADAL" clId="{73FB406A-87E4-4A73-8219-90237847D8B8}" dt="2024-10-24T14:03:05.444" v="2653" actId="20577"/>
        <pc:sldMkLst>
          <pc:docMk/>
          <pc:sldMk cId="207053457" sldId="311"/>
        </pc:sldMkLst>
        <pc:spChg chg="del">
          <ac:chgData name="Bhawani Shankar Sahu" userId="e5f9bc2e-d4bb-415b-bd8a-e25372d6a074" providerId="ADAL" clId="{73FB406A-87E4-4A73-8219-90237847D8B8}" dt="2024-10-24T13:48:52.159" v="2311" actId="478"/>
          <ac:spMkLst>
            <pc:docMk/>
            <pc:sldMk cId="207053457" sldId="311"/>
            <ac:spMk id="3" creationId="{3318E1FF-9BA6-1106-036B-9F5F6E95ED0A}"/>
          </ac:spMkLst>
        </pc:spChg>
        <pc:spChg chg="mod">
          <ac:chgData name="Bhawani Shankar Sahu" userId="e5f9bc2e-d4bb-415b-bd8a-e25372d6a074" providerId="ADAL" clId="{73FB406A-87E4-4A73-8219-90237847D8B8}" dt="2024-10-24T13:49:00.372" v="2312"/>
          <ac:spMkLst>
            <pc:docMk/>
            <pc:sldMk cId="207053457" sldId="311"/>
            <ac:spMk id="4" creationId="{34B47532-7E95-A4D9-BDFC-5CEAC5D0ECA2}"/>
          </ac:spMkLst>
        </pc:spChg>
        <pc:spChg chg="del">
          <ac:chgData name="Bhawani Shankar Sahu" userId="e5f9bc2e-d4bb-415b-bd8a-e25372d6a074" providerId="ADAL" clId="{73FB406A-87E4-4A73-8219-90237847D8B8}" dt="2024-10-24T13:48:52.159" v="2311" actId="478"/>
          <ac:spMkLst>
            <pc:docMk/>
            <pc:sldMk cId="207053457" sldId="311"/>
            <ac:spMk id="5" creationId="{B0985C9E-10D2-7C44-A6C2-9015AF02F412}"/>
          </ac:spMkLst>
        </pc:spChg>
        <pc:spChg chg="del">
          <ac:chgData name="Bhawani Shankar Sahu" userId="e5f9bc2e-d4bb-415b-bd8a-e25372d6a074" providerId="ADAL" clId="{73FB406A-87E4-4A73-8219-90237847D8B8}" dt="2024-10-24T13:48:52.159" v="2311" actId="478"/>
          <ac:spMkLst>
            <pc:docMk/>
            <pc:sldMk cId="207053457" sldId="311"/>
            <ac:spMk id="6" creationId="{EC24B6FF-026A-F399-3CEC-D45DAA336A51}"/>
          </ac:spMkLst>
        </pc:spChg>
        <pc:spChg chg="mod">
          <ac:chgData name="Bhawani Shankar Sahu" userId="e5f9bc2e-d4bb-415b-bd8a-e25372d6a074" providerId="ADAL" clId="{73FB406A-87E4-4A73-8219-90237847D8B8}" dt="2024-10-24T13:49:46.898" v="2315"/>
          <ac:spMkLst>
            <pc:docMk/>
            <pc:sldMk cId="207053457" sldId="311"/>
            <ac:spMk id="7" creationId="{F5AD7598-E311-0F13-6BE6-260405A5ED4E}"/>
          </ac:spMkLst>
        </pc:spChg>
        <pc:spChg chg="mod">
          <ac:chgData name="Bhawani Shankar Sahu" userId="e5f9bc2e-d4bb-415b-bd8a-e25372d6a074" providerId="ADAL" clId="{73FB406A-87E4-4A73-8219-90237847D8B8}" dt="2024-10-24T13:48:41.728" v="2309" actId="2710"/>
          <ac:spMkLst>
            <pc:docMk/>
            <pc:sldMk cId="207053457" sldId="311"/>
            <ac:spMk id="10" creationId="{4E84D7C4-F40A-80C9-F319-676B2FC8E07F}"/>
          </ac:spMkLst>
        </pc:spChg>
        <pc:spChg chg="mod">
          <ac:chgData name="Bhawani Shankar Sahu" userId="e5f9bc2e-d4bb-415b-bd8a-e25372d6a074" providerId="ADAL" clId="{73FB406A-87E4-4A73-8219-90237847D8B8}" dt="2024-10-24T13:46:18.497" v="2284" actId="20577"/>
          <ac:spMkLst>
            <pc:docMk/>
            <pc:sldMk cId="207053457" sldId="311"/>
            <ac:spMk id="11" creationId="{93A03B05-224D-FEC5-7F8E-8F768A99D7A4}"/>
          </ac:spMkLst>
        </pc:spChg>
        <pc:spChg chg="del mod">
          <ac:chgData name="Bhawani Shankar Sahu" userId="e5f9bc2e-d4bb-415b-bd8a-e25372d6a074" providerId="ADAL" clId="{73FB406A-87E4-4A73-8219-90237847D8B8}" dt="2024-10-24T13:49:06.126" v="2314" actId="478"/>
          <ac:spMkLst>
            <pc:docMk/>
            <pc:sldMk cId="207053457" sldId="311"/>
            <ac:spMk id="12" creationId="{C1030449-29E0-1BDC-F9E6-482CC37A8CAF}"/>
          </ac:spMkLst>
        </pc:spChg>
        <pc:grpChg chg="add mod">
          <ac:chgData name="Bhawani Shankar Sahu" userId="e5f9bc2e-d4bb-415b-bd8a-e25372d6a074" providerId="ADAL" clId="{73FB406A-87E4-4A73-8219-90237847D8B8}" dt="2024-10-24T13:49:00.372" v="2312"/>
          <ac:grpSpMkLst>
            <pc:docMk/>
            <pc:sldMk cId="207053457" sldId="311"/>
            <ac:grpSpMk id="2" creationId="{3DBF35F5-2E8D-C928-CD10-68EBA9468334}"/>
          </ac:grpSpMkLst>
        </pc:grpChg>
        <pc:picChg chg="mod">
          <ac:chgData name="Bhawani Shankar Sahu" userId="e5f9bc2e-d4bb-415b-bd8a-e25372d6a074" providerId="ADAL" clId="{73FB406A-87E4-4A73-8219-90237847D8B8}" dt="2024-10-24T13:48:26.985" v="2307" actId="1076"/>
          <ac:picMkLst>
            <pc:docMk/>
            <pc:sldMk cId="207053457" sldId="311"/>
            <ac:picMk id="3076" creationId="{6F5DEB87-6A98-32E5-CAB6-E6CA783206A9}"/>
          </ac:picMkLst>
        </pc:picChg>
        <pc:cxnChg chg="mod">
          <ac:chgData name="Bhawani Shankar Sahu" userId="e5f9bc2e-d4bb-415b-bd8a-e25372d6a074" providerId="ADAL" clId="{73FB406A-87E4-4A73-8219-90237847D8B8}" dt="2024-10-24T13:49:00.372" v="2312"/>
          <ac:cxnSpMkLst>
            <pc:docMk/>
            <pc:sldMk cId="207053457" sldId="311"/>
            <ac:cxnSpMk id="8" creationId="{A4191C67-248A-6564-0F93-A39884596CE8}"/>
          </ac:cxnSpMkLst>
        </pc:cxnChg>
      </pc:sldChg>
      <pc:sldChg chg="addSp delSp modSp add mod modNotesTx">
        <pc:chgData name="Bhawani Shankar Sahu" userId="e5f9bc2e-d4bb-415b-bd8a-e25372d6a074" providerId="ADAL" clId="{73FB406A-87E4-4A73-8219-90237847D8B8}" dt="2024-10-24T13:44:49.299" v="2275" actId="113"/>
        <pc:sldMkLst>
          <pc:docMk/>
          <pc:sldMk cId="335798096" sldId="312"/>
        </pc:sldMkLst>
        <pc:spChg chg="del">
          <ac:chgData name="Bhawani Shankar Sahu" userId="e5f9bc2e-d4bb-415b-bd8a-e25372d6a074" providerId="ADAL" clId="{73FB406A-87E4-4A73-8219-90237847D8B8}" dt="2024-10-24T13:03:06.867" v="2248" actId="478"/>
          <ac:spMkLst>
            <pc:docMk/>
            <pc:sldMk cId="335798096" sldId="312"/>
            <ac:spMk id="3" creationId="{3318E1FF-9BA6-1106-036B-9F5F6E95ED0A}"/>
          </ac:spMkLst>
        </pc:spChg>
        <pc:spChg chg="del mod">
          <ac:chgData name="Bhawani Shankar Sahu" userId="e5f9bc2e-d4bb-415b-bd8a-e25372d6a074" providerId="ADAL" clId="{73FB406A-87E4-4A73-8219-90237847D8B8}" dt="2024-10-24T11:42:36.229" v="1894" actId="478"/>
          <ac:spMkLst>
            <pc:docMk/>
            <pc:sldMk cId="335798096" sldId="312"/>
            <ac:spMk id="4" creationId="{ECDB0164-C816-616E-2B1F-5904F8A41D71}"/>
          </ac:spMkLst>
        </pc:spChg>
        <pc:spChg chg="del">
          <ac:chgData name="Bhawani Shankar Sahu" userId="e5f9bc2e-d4bb-415b-bd8a-e25372d6a074" providerId="ADAL" clId="{73FB406A-87E4-4A73-8219-90237847D8B8}" dt="2024-10-24T13:03:06.867" v="2248" actId="478"/>
          <ac:spMkLst>
            <pc:docMk/>
            <pc:sldMk cId="335798096" sldId="312"/>
            <ac:spMk id="5" creationId="{B0985C9E-10D2-7C44-A6C2-9015AF02F412}"/>
          </ac:spMkLst>
        </pc:spChg>
        <pc:spChg chg="del">
          <ac:chgData name="Bhawani Shankar Sahu" userId="e5f9bc2e-d4bb-415b-bd8a-e25372d6a074" providerId="ADAL" clId="{73FB406A-87E4-4A73-8219-90237847D8B8}" dt="2024-10-24T13:03:06.867" v="2248" actId="478"/>
          <ac:spMkLst>
            <pc:docMk/>
            <pc:sldMk cId="335798096" sldId="312"/>
            <ac:spMk id="6" creationId="{EC24B6FF-026A-F399-3CEC-D45DAA336A51}"/>
          </ac:spMkLst>
        </pc:spChg>
        <pc:spChg chg="mod">
          <ac:chgData name="Bhawani Shankar Sahu" userId="e5f9bc2e-d4bb-415b-bd8a-e25372d6a074" providerId="ADAL" clId="{73FB406A-87E4-4A73-8219-90237847D8B8}" dt="2024-10-24T13:03:15.759" v="2250"/>
          <ac:spMkLst>
            <pc:docMk/>
            <pc:sldMk cId="335798096" sldId="312"/>
            <ac:spMk id="7" creationId="{D4D0FE23-3B48-FF06-AA82-4A328374778B}"/>
          </ac:spMkLst>
        </pc:spChg>
        <pc:spChg chg="mod">
          <ac:chgData name="Bhawani Shankar Sahu" userId="e5f9bc2e-d4bb-415b-bd8a-e25372d6a074" providerId="ADAL" clId="{73FB406A-87E4-4A73-8219-90237847D8B8}" dt="2024-10-24T13:03:24.675" v="2253"/>
          <ac:spMkLst>
            <pc:docMk/>
            <pc:sldMk cId="335798096" sldId="312"/>
            <ac:spMk id="8" creationId="{81072E15-0B5D-A937-0D7F-89AA730F0573}"/>
          </ac:spMkLst>
        </pc:spChg>
        <pc:spChg chg="mod">
          <ac:chgData name="Bhawani Shankar Sahu" userId="e5f9bc2e-d4bb-415b-bd8a-e25372d6a074" providerId="ADAL" clId="{73FB406A-87E4-4A73-8219-90237847D8B8}" dt="2024-10-24T11:43:37.696" v="1903" actId="20577"/>
          <ac:spMkLst>
            <pc:docMk/>
            <pc:sldMk cId="335798096" sldId="312"/>
            <ac:spMk id="10" creationId="{4E84D7C4-F40A-80C9-F319-676B2FC8E07F}"/>
          </ac:spMkLst>
        </pc:spChg>
        <pc:spChg chg="mod">
          <ac:chgData name="Bhawani Shankar Sahu" userId="e5f9bc2e-d4bb-415b-bd8a-e25372d6a074" providerId="ADAL" clId="{73FB406A-87E4-4A73-8219-90237847D8B8}" dt="2024-10-24T11:43:16.301" v="1901" actId="1076"/>
          <ac:spMkLst>
            <pc:docMk/>
            <pc:sldMk cId="335798096" sldId="312"/>
            <ac:spMk id="11" creationId="{93A03B05-224D-FEC5-7F8E-8F768A99D7A4}"/>
          </ac:spMkLst>
        </pc:spChg>
        <pc:spChg chg="del mod">
          <ac:chgData name="Bhawani Shankar Sahu" userId="e5f9bc2e-d4bb-415b-bd8a-e25372d6a074" providerId="ADAL" clId="{73FB406A-87E4-4A73-8219-90237847D8B8}" dt="2024-10-24T13:03:20.664" v="2252" actId="478"/>
          <ac:spMkLst>
            <pc:docMk/>
            <pc:sldMk cId="335798096" sldId="312"/>
            <ac:spMk id="12" creationId="{C1030449-29E0-1BDC-F9E6-482CC37A8CAF}"/>
          </ac:spMkLst>
        </pc:spChg>
        <pc:spChg chg="del mod">
          <ac:chgData name="Bhawani Shankar Sahu" userId="e5f9bc2e-d4bb-415b-bd8a-e25372d6a074" providerId="ADAL" clId="{73FB406A-87E4-4A73-8219-90237847D8B8}" dt="2024-10-24T11:42:28.205" v="1888" actId="478"/>
          <ac:spMkLst>
            <pc:docMk/>
            <pc:sldMk cId="335798096" sldId="312"/>
            <ac:spMk id="15" creationId="{1E1A7268-650B-9BE0-8485-1B62D9220610}"/>
          </ac:spMkLst>
        </pc:spChg>
        <pc:grpChg chg="add mod">
          <ac:chgData name="Bhawani Shankar Sahu" userId="e5f9bc2e-d4bb-415b-bd8a-e25372d6a074" providerId="ADAL" clId="{73FB406A-87E4-4A73-8219-90237847D8B8}" dt="2024-10-24T13:03:15.759" v="2250"/>
          <ac:grpSpMkLst>
            <pc:docMk/>
            <pc:sldMk cId="335798096" sldId="312"/>
            <ac:grpSpMk id="2" creationId="{CEF25FF3-B755-B05C-9F92-0E32C64DCA0C}"/>
          </ac:grpSpMkLst>
        </pc:grpChg>
        <pc:cxnChg chg="mod">
          <ac:chgData name="Bhawani Shankar Sahu" userId="e5f9bc2e-d4bb-415b-bd8a-e25372d6a074" providerId="ADAL" clId="{73FB406A-87E4-4A73-8219-90237847D8B8}" dt="2024-10-24T13:03:15.759" v="2250"/>
          <ac:cxnSpMkLst>
            <pc:docMk/>
            <pc:sldMk cId="335798096" sldId="312"/>
            <ac:cxnSpMk id="9" creationId="{0F16E1E8-5EA5-CA06-EB1D-023EC8BD9758}"/>
          </ac:cxnSpMkLst>
        </pc:cxnChg>
      </pc:sldChg>
      <pc:sldChg chg="addSp delSp modSp add mod modNotesTx">
        <pc:chgData name="Bhawani Shankar Sahu" userId="e5f9bc2e-d4bb-415b-bd8a-e25372d6a074" providerId="ADAL" clId="{73FB406A-87E4-4A73-8219-90237847D8B8}" dt="2024-10-24T14:08:31.377" v="2719" actId="20577"/>
        <pc:sldMkLst>
          <pc:docMk/>
          <pc:sldMk cId="957684579" sldId="313"/>
        </pc:sldMkLst>
        <pc:spChg chg="del mod">
          <ac:chgData name="Bhawani Shankar Sahu" userId="e5f9bc2e-d4bb-415b-bd8a-e25372d6a074" providerId="ADAL" clId="{73FB406A-87E4-4A73-8219-90237847D8B8}" dt="2024-10-24T14:06:44.216" v="2680" actId="478"/>
          <ac:spMkLst>
            <pc:docMk/>
            <pc:sldMk cId="957684579" sldId="313"/>
            <ac:spMk id="2" creationId="{E2EDD02D-FFE5-43C4-0DA3-7DBD000DF8CE}"/>
          </ac:spMkLst>
        </pc:spChg>
        <pc:spChg chg="del">
          <ac:chgData name="Bhawani Shankar Sahu" userId="e5f9bc2e-d4bb-415b-bd8a-e25372d6a074" providerId="ADAL" clId="{73FB406A-87E4-4A73-8219-90237847D8B8}" dt="2024-10-24T14:06:32.546" v="2677" actId="478"/>
          <ac:spMkLst>
            <pc:docMk/>
            <pc:sldMk cId="957684579" sldId="313"/>
            <ac:spMk id="3" creationId="{3318E1FF-9BA6-1106-036B-9F5F6E95ED0A}"/>
          </ac:spMkLst>
        </pc:spChg>
        <pc:spChg chg="mod">
          <ac:chgData name="Bhawani Shankar Sahu" userId="e5f9bc2e-d4bb-415b-bd8a-e25372d6a074" providerId="ADAL" clId="{73FB406A-87E4-4A73-8219-90237847D8B8}" dt="2024-10-24T14:06:22.630" v="2675" actId="20577"/>
          <ac:spMkLst>
            <pc:docMk/>
            <pc:sldMk cId="957684579" sldId="313"/>
            <ac:spMk id="4" creationId="{BCD6C81F-AD98-A0F8-D94A-F86990E77D71}"/>
          </ac:spMkLst>
        </pc:spChg>
        <pc:spChg chg="del">
          <ac:chgData name="Bhawani Shankar Sahu" userId="e5f9bc2e-d4bb-415b-bd8a-e25372d6a074" providerId="ADAL" clId="{73FB406A-87E4-4A73-8219-90237847D8B8}" dt="2024-10-24T14:06:32.546" v="2677" actId="478"/>
          <ac:spMkLst>
            <pc:docMk/>
            <pc:sldMk cId="957684579" sldId="313"/>
            <ac:spMk id="5" creationId="{B0985C9E-10D2-7C44-A6C2-9015AF02F412}"/>
          </ac:spMkLst>
        </pc:spChg>
        <pc:spChg chg="del">
          <ac:chgData name="Bhawani Shankar Sahu" userId="e5f9bc2e-d4bb-415b-bd8a-e25372d6a074" providerId="ADAL" clId="{73FB406A-87E4-4A73-8219-90237847D8B8}" dt="2024-10-24T14:06:32.546" v="2677" actId="478"/>
          <ac:spMkLst>
            <pc:docMk/>
            <pc:sldMk cId="957684579" sldId="313"/>
            <ac:spMk id="6" creationId="{EC24B6FF-026A-F399-3CEC-D45DAA336A51}"/>
          </ac:spMkLst>
        </pc:spChg>
        <pc:spChg chg="mod">
          <ac:chgData name="Bhawani Shankar Sahu" userId="e5f9bc2e-d4bb-415b-bd8a-e25372d6a074" providerId="ADAL" clId="{73FB406A-87E4-4A73-8219-90237847D8B8}" dt="2024-10-24T14:06:38.778" v="2678"/>
          <ac:spMkLst>
            <pc:docMk/>
            <pc:sldMk cId="957684579" sldId="313"/>
            <ac:spMk id="8" creationId="{4C4E1653-AD32-A935-BAD8-2E51F3BEA5A1}"/>
          </ac:spMkLst>
        </pc:spChg>
        <pc:spChg chg="mod">
          <ac:chgData name="Bhawani Shankar Sahu" userId="e5f9bc2e-d4bb-415b-bd8a-e25372d6a074" providerId="ADAL" clId="{73FB406A-87E4-4A73-8219-90237847D8B8}" dt="2024-10-24T14:06:49.107" v="2681"/>
          <ac:spMkLst>
            <pc:docMk/>
            <pc:sldMk cId="957684579" sldId="313"/>
            <ac:spMk id="9" creationId="{184A99CC-FEAC-4846-1AA9-A58A6C9E7247}"/>
          </ac:spMkLst>
        </pc:spChg>
        <pc:spChg chg="mod">
          <ac:chgData name="Bhawani Shankar Sahu" userId="e5f9bc2e-d4bb-415b-bd8a-e25372d6a074" providerId="ADAL" clId="{73FB406A-87E4-4A73-8219-90237847D8B8}" dt="2024-10-24T14:07:05.130" v="2697" actId="20577"/>
          <ac:spMkLst>
            <pc:docMk/>
            <pc:sldMk cId="957684579" sldId="313"/>
            <ac:spMk id="11" creationId="{93A03B05-224D-FEC5-7F8E-8F768A99D7A4}"/>
          </ac:spMkLst>
        </pc:spChg>
        <pc:grpChg chg="add mod">
          <ac:chgData name="Bhawani Shankar Sahu" userId="e5f9bc2e-d4bb-415b-bd8a-e25372d6a074" providerId="ADAL" clId="{73FB406A-87E4-4A73-8219-90237847D8B8}" dt="2024-10-24T14:06:38.778" v="2678"/>
          <ac:grpSpMkLst>
            <pc:docMk/>
            <pc:sldMk cId="957684579" sldId="313"/>
            <ac:grpSpMk id="7" creationId="{7ABAD4F1-4764-6A90-92A6-6FC879A6C14E}"/>
          </ac:grpSpMkLst>
        </pc:grpChg>
        <pc:picChg chg="mod">
          <ac:chgData name="Bhawani Shankar Sahu" userId="e5f9bc2e-d4bb-415b-bd8a-e25372d6a074" providerId="ADAL" clId="{73FB406A-87E4-4A73-8219-90237847D8B8}" dt="2024-10-24T14:04:57.872" v="2667" actId="1076"/>
          <ac:picMkLst>
            <pc:docMk/>
            <pc:sldMk cId="957684579" sldId="313"/>
            <ac:picMk id="5122" creationId="{13867CAC-1BB9-D7D0-3D43-F9AC71505ECC}"/>
          </ac:picMkLst>
        </pc:picChg>
        <pc:cxnChg chg="mod">
          <ac:chgData name="Bhawani Shankar Sahu" userId="e5f9bc2e-d4bb-415b-bd8a-e25372d6a074" providerId="ADAL" clId="{73FB406A-87E4-4A73-8219-90237847D8B8}" dt="2024-10-24T14:06:38.778" v="2678"/>
          <ac:cxnSpMkLst>
            <pc:docMk/>
            <pc:sldMk cId="957684579" sldId="313"/>
            <ac:cxnSpMk id="10" creationId="{3674C544-025E-3180-FDC6-4639C988E0E1}"/>
          </ac:cxnSpMkLst>
        </pc:cxnChg>
      </pc:sldChg>
      <pc:sldChg chg="add del">
        <pc:chgData name="Bhawani Shankar Sahu" userId="e5f9bc2e-d4bb-415b-bd8a-e25372d6a074" providerId="ADAL" clId="{73FB406A-87E4-4A73-8219-90237847D8B8}" dt="2024-10-21T04:53:47.015" v="44" actId="47"/>
        <pc:sldMkLst>
          <pc:docMk/>
          <pc:sldMk cId="3104546478" sldId="314"/>
        </pc:sldMkLst>
      </pc:sldChg>
      <pc:sldChg chg="add del">
        <pc:chgData name="Bhawani Shankar Sahu" userId="e5f9bc2e-d4bb-415b-bd8a-e25372d6a074" providerId="ADAL" clId="{73FB406A-87E4-4A73-8219-90237847D8B8}" dt="2024-10-21T04:53:43.476" v="43" actId="47"/>
        <pc:sldMkLst>
          <pc:docMk/>
          <pc:sldMk cId="1324203204" sldId="315"/>
        </pc:sldMkLst>
      </pc:sldChg>
      <pc:sldChg chg="add del">
        <pc:chgData name="Bhawani Shankar Sahu" userId="e5f9bc2e-d4bb-415b-bd8a-e25372d6a074" providerId="ADAL" clId="{73FB406A-87E4-4A73-8219-90237847D8B8}" dt="2024-10-21T04:53:50.847" v="45" actId="47"/>
        <pc:sldMkLst>
          <pc:docMk/>
          <pc:sldMk cId="3999015106" sldId="316"/>
        </pc:sldMkLst>
      </pc:sldChg>
      <pc:sldChg chg="add del">
        <pc:chgData name="Bhawani Shankar Sahu" userId="e5f9bc2e-d4bb-415b-bd8a-e25372d6a074" providerId="ADAL" clId="{73FB406A-87E4-4A73-8219-90237847D8B8}" dt="2024-10-21T04:58:58.354" v="48" actId="47"/>
        <pc:sldMkLst>
          <pc:docMk/>
          <pc:sldMk cId="2518276238" sldId="317"/>
        </pc:sldMkLst>
      </pc:sldChg>
      <pc:sldChg chg="add del">
        <pc:chgData name="Bhawani Shankar Sahu" userId="e5f9bc2e-d4bb-415b-bd8a-e25372d6a074" providerId="ADAL" clId="{73FB406A-87E4-4A73-8219-90237847D8B8}" dt="2024-10-21T04:59:03.949" v="49" actId="47"/>
        <pc:sldMkLst>
          <pc:docMk/>
          <pc:sldMk cId="620853939" sldId="318"/>
        </pc:sldMkLst>
      </pc:sldChg>
      <pc:sldChg chg="add del">
        <pc:chgData name="Bhawani Shankar Sahu" userId="e5f9bc2e-d4bb-415b-bd8a-e25372d6a074" providerId="ADAL" clId="{73FB406A-87E4-4A73-8219-90237847D8B8}" dt="2024-10-21T04:59:05.770" v="50" actId="47"/>
        <pc:sldMkLst>
          <pc:docMk/>
          <pc:sldMk cId="1204787629" sldId="319"/>
        </pc:sldMkLst>
      </pc:sldChg>
      <pc:sldChg chg="add del">
        <pc:chgData name="Bhawani Shankar Sahu" userId="e5f9bc2e-d4bb-415b-bd8a-e25372d6a074" providerId="ADAL" clId="{73FB406A-87E4-4A73-8219-90237847D8B8}" dt="2024-10-21T04:59:08.004" v="51" actId="47"/>
        <pc:sldMkLst>
          <pc:docMk/>
          <pc:sldMk cId="2084383531" sldId="320"/>
        </pc:sldMkLst>
      </pc:sldChg>
      <pc:sldChg chg="add del">
        <pc:chgData name="Bhawani Shankar Sahu" userId="e5f9bc2e-d4bb-415b-bd8a-e25372d6a074" providerId="ADAL" clId="{73FB406A-87E4-4A73-8219-90237847D8B8}" dt="2024-10-21T04:59:08.730" v="52" actId="47"/>
        <pc:sldMkLst>
          <pc:docMk/>
          <pc:sldMk cId="3333260684" sldId="321"/>
        </pc:sldMkLst>
      </pc:sldChg>
      <pc:sldChg chg="addSp modSp add mod modNotesTx">
        <pc:chgData name="Bhawani Shankar Sahu" userId="e5f9bc2e-d4bb-415b-bd8a-e25372d6a074" providerId="ADAL" clId="{73FB406A-87E4-4A73-8219-90237847D8B8}" dt="2024-10-22T05:17:52.848" v="339" actId="1076"/>
        <pc:sldMkLst>
          <pc:docMk/>
          <pc:sldMk cId="3711623228" sldId="365"/>
        </pc:sldMkLst>
        <pc:spChg chg="mod">
          <ac:chgData name="Bhawani Shankar Sahu" userId="e5f9bc2e-d4bb-415b-bd8a-e25372d6a074" providerId="ADAL" clId="{73FB406A-87E4-4A73-8219-90237847D8B8}" dt="2024-10-22T05:17:52.848" v="339" actId="1076"/>
          <ac:spMkLst>
            <pc:docMk/>
            <pc:sldMk cId="3711623228" sldId="365"/>
            <ac:spMk id="2" creationId="{6D2F87FE-776B-AC7E-F066-CFC83B008BEB}"/>
          </ac:spMkLst>
        </pc:spChg>
        <pc:spChg chg="mod">
          <ac:chgData name="Bhawani Shankar Sahu" userId="e5f9bc2e-d4bb-415b-bd8a-e25372d6a074" providerId="ADAL" clId="{73FB406A-87E4-4A73-8219-90237847D8B8}" dt="2024-10-22T03:42:38.178" v="135"/>
          <ac:spMkLst>
            <pc:docMk/>
            <pc:sldMk cId="3711623228" sldId="365"/>
            <ac:spMk id="5" creationId="{893AD235-8713-2E41-D92A-E8D510F39780}"/>
          </ac:spMkLst>
        </pc:spChg>
        <pc:spChg chg="mod">
          <ac:chgData name="Bhawani Shankar Sahu" userId="e5f9bc2e-d4bb-415b-bd8a-e25372d6a074" providerId="ADAL" clId="{73FB406A-87E4-4A73-8219-90237847D8B8}" dt="2024-10-22T03:42:38.178" v="135"/>
          <ac:spMkLst>
            <pc:docMk/>
            <pc:sldMk cId="3711623228" sldId="365"/>
            <ac:spMk id="6" creationId="{8E7038C5-EF6D-2BD4-A771-5BFCE8542C22}"/>
          </ac:spMkLst>
        </pc:spChg>
        <pc:grpChg chg="add mod">
          <ac:chgData name="Bhawani Shankar Sahu" userId="e5f9bc2e-d4bb-415b-bd8a-e25372d6a074" providerId="ADAL" clId="{73FB406A-87E4-4A73-8219-90237847D8B8}" dt="2024-10-22T03:42:38.178" v="135"/>
          <ac:grpSpMkLst>
            <pc:docMk/>
            <pc:sldMk cId="3711623228" sldId="365"/>
            <ac:grpSpMk id="3" creationId="{3F99E949-2E3C-7416-C1D6-2C1DDC2372F5}"/>
          </ac:grpSpMkLst>
        </pc:grpChg>
        <pc:cxnChg chg="mod">
          <ac:chgData name="Bhawani Shankar Sahu" userId="e5f9bc2e-d4bb-415b-bd8a-e25372d6a074" providerId="ADAL" clId="{73FB406A-87E4-4A73-8219-90237847D8B8}" dt="2024-10-22T03:42:38.178" v="135"/>
          <ac:cxnSpMkLst>
            <pc:docMk/>
            <pc:sldMk cId="3711623228" sldId="365"/>
            <ac:cxnSpMk id="9" creationId="{6AEC5C0F-5A52-F0FB-79E3-B7EB5F3232D3}"/>
          </ac:cxnSpMkLst>
        </pc:cxnChg>
      </pc:sldChg>
      <pc:sldChg chg="modSp add del mod modNotesTx">
        <pc:chgData name="Bhawani Shankar Sahu" userId="e5f9bc2e-d4bb-415b-bd8a-e25372d6a074" providerId="ADAL" clId="{73FB406A-87E4-4A73-8219-90237847D8B8}" dt="2024-10-22T05:52:16.377" v="695" actId="47"/>
        <pc:sldMkLst>
          <pc:docMk/>
          <pc:sldMk cId="91187218" sldId="371"/>
        </pc:sldMkLst>
        <pc:spChg chg="mod">
          <ac:chgData name="Bhawani Shankar Sahu" userId="e5f9bc2e-d4bb-415b-bd8a-e25372d6a074" providerId="ADAL" clId="{73FB406A-87E4-4A73-8219-90237847D8B8}" dt="2024-10-22T05:27:27.764" v="403" actId="1076"/>
          <ac:spMkLst>
            <pc:docMk/>
            <pc:sldMk cId="91187218" sldId="371"/>
            <ac:spMk id="4" creationId="{5BA32B3C-D9C8-65B6-1442-8DF6B935E489}"/>
          </ac:spMkLst>
        </pc:spChg>
        <pc:spChg chg="mod">
          <ac:chgData name="Bhawani Shankar Sahu" userId="e5f9bc2e-d4bb-415b-bd8a-e25372d6a074" providerId="ADAL" clId="{73FB406A-87E4-4A73-8219-90237847D8B8}" dt="2024-10-22T05:38:31.194" v="582" actId="12"/>
          <ac:spMkLst>
            <pc:docMk/>
            <pc:sldMk cId="91187218" sldId="371"/>
            <ac:spMk id="10" creationId="{B9DEFAE9-6444-CA8F-97A9-AD19036BFA92}"/>
          </ac:spMkLst>
        </pc:spChg>
        <pc:picChg chg="mod">
          <ac:chgData name="Bhawani Shankar Sahu" userId="e5f9bc2e-d4bb-415b-bd8a-e25372d6a074" providerId="ADAL" clId="{73FB406A-87E4-4A73-8219-90237847D8B8}" dt="2024-10-22T05:37:21.837" v="489" actId="1076"/>
          <ac:picMkLst>
            <pc:docMk/>
            <pc:sldMk cId="91187218" sldId="371"/>
            <ac:picMk id="4098" creationId="{95FAA634-C9CE-D450-B169-9A097A0E199B}"/>
          </ac:picMkLst>
        </pc:picChg>
      </pc:sldChg>
      <pc:sldChg chg="modSp add mod modNotesTx">
        <pc:chgData name="Bhawani Shankar Sahu" userId="e5f9bc2e-d4bb-415b-bd8a-e25372d6a074" providerId="ADAL" clId="{73FB406A-87E4-4A73-8219-90237847D8B8}" dt="2024-10-22T06:08:23.365" v="800" actId="6549"/>
        <pc:sldMkLst>
          <pc:docMk/>
          <pc:sldMk cId="4251807521" sldId="375"/>
        </pc:sldMkLst>
        <pc:spChg chg="mod">
          <ac:chgData name="Bhawani Shankar Sahu" userId="e5f9bc2e-d4bb-415b-bd8a-e25372d6a074" providerId="ADAL" clId="{73FB406A-87E4-4A73-8219-90237847D8B8}" dt="2024-10-22T06:08:08.624" v="797" actId="1076"/>
          <ac:spMkLst>
            <pc:docMk/>
            <pc:sldMk cId="4251807521" sldId="375"/>
            <ac:spMk id="4" creationId="{5BA32B3C-D9C8-65B6-1442-8DF6B935E489}"/>
          </ac:spMkLst>
        </pc:spChg>
        <pc:graphicFrameChg chg="mod">
          <ac:chgData name="Bhawani Shankar Sahu" userId="e5f9bc2e-d4bb-415b-bd8a-e25372d6a074" providerId="ADAL" clId="{73FB406A-87E4-4A73-8219-90237847D8B8}" dt="2024-10-22T06:08:15.265" v="798" actId="1076"/>
          <ac:graphicFrameMkLst>
            <pc:docMk/>
            <pc:sldMk cId="4251807521" sldId="375"/>
            <ac:graphicFrameMk id="2" creationId="{9460664D-71E5-8E5B-4D88-4BB197611716}"/>
          </ac:graphicFrameMkLst>
        </pc:graphicFrameChg>
      </pc:sldChg>
      <pc:sldChg chg="add del">
        <pc:chgData name="Bhawani Shankar Sahu" userId="e5f9bc2e-d4bb-415b-bd8a-e25372d6a074" providerId="ADAL" clId="{73FB406A-87E4-4A73-8219-90237847D8B8}" dt="2024-10-21T04:50:55.820" v="37" actId="47"/>
        <pc:sldMkLst>
          <pc:docMk/>
          <pc:sldMk cId="2549797629" sldId="378"/>
        </pc:sldMkLst>
      </pc:sldChg>
      <pc:sldChg chg="add del">
        <pc:chgData name="Bhawani Shankar Sahu" userId="e5f9bc2e-d4bb-415b-bd8a-e25372d6a074" providerId="ADAL" clId="{73FB406A-87E4-4A73-8219-90237847D8B8}" dt="2024-10-21T04:50:57.583" v="38" actId="47"/>
        <pc:sldMkLst>
          <pc:docMk/>
          <pc:sldMk cId="1455987180" sldId="379"/>
        </pc:sldMkLst>
      </pc:sldChg>
      <pc:sldChg chg="add del">
        <pc:chgData name="Bhawani Shankar Sahu" userId="e5f9bc2e-d4bb-415b-bd8a-e25372d6a074" providerId="ADAL" clId="{73FB406A-87E4-4A73-8219-90237847D8B8}" dt="2024-10-21T04:42:48.271" v="20" actId="47"/>
        <pc:sldMkLst>
          <pc:docMk/>
          <pc:sldMk cId="4181275243" sldId="379"/>
        </pc:sldMkLst>
      </pc:sldChg>
      <pc:sldChg chg="add del">
        <pc:chgData name="Bhawani Shankar Sahu" userId="e5f9bc2e-d4bb-415b-bd8a-e25372d6a074" providerId="ADAL" clId="{73FB406A-87E4-4A73-8219-90237847D8B8}" dt="2024-10-21T04:43:00.582" v="21" actId="47"/>
        <pc:sldMkLst>
          <pc:docMk/>
          <pc:sldMk cId="158700759" sldId="380"/>
        </pc:sldMkLst>
      </pc:sldChg>
      <pc:sldChg chg="addSp delSp modSp add mod modNotesTx">
        <pc:chgData name="Bhawani Shankar Sahu" userId="e5f9bc2e-d4bb-415b-bd8a-e25372d6a074" providerId="ADAL" clId="{73FB406A-87E4-4A73-8219-90237847D8B8}" dt="2024-10-24T11:52:46.916" v="1938" actId="2711"/>
        <pc:sldMkLst>
          <pc:docMk/>
          <pc:sldMk cId="998059849" sldId="381"/>
        </pc:sldMkLst>
        <pc:spChg chg="del">
          <ac:chgData name="Bhawani Shankar Sahu" userId="e5f9bc2e-d4bb-415b-bd8a-e25372d6a074" providerId="ADAL" clId="{73FB406A-87E4-4A73-8219-90237847D8B8}" dt="2024-10-24T10:38:06.495" v="1443" actId="478"/>
          <ac:spMkLst>
            <pc:docMk/>
            <pc:sldMk cId="998059849" sldId="381"/>
            <ac:spMk id="3" creationId="{3318E1FF-9BA6-1106-036B-9F5F6E95ED0A}"/>
          </ac:spMkLst>
        </pc:spChg>
        <pc:spChg chg="mod">
          <ac:chgData name="Bhawani Shankar Sahu" userId="e5f9bc2e-d4bb-415b-bd8a-e25372d6a074" providerId="ADAL" clId="{73FB406A-87E4-4A73-8219-90237847D8B8}" dt="2024-10-24T10:32:37.661" v="1440" actId="1076"/>
          <ac:spMkLst>
            <pc:docMk/>
            <pc:sldMk cId="998059849" sldId="381"/>
            <ac:spMk id="4" creationId="{5BA32B3C-D9C8-65B6-1442-8DF6B935E489}"/>
          </ac:spMkLst>
        </pc:spChg>
        <pc:spChg chg="del">
          <ac:chgData name="Bhawani Shankar Sahu" userId="e5f9bc2e-d4bb-415b-bd8a-e25372d6a074" providerId="ADAL" clId="{73FB406A-87E4-4A73-8219-90237847D8B8}" dt="2024-10-24T10:38:06.495" v="1443" actId="478"/>
          <ac:spMkLst>
            <pc:docMk/>
            <pc:sldMk cId="998059849" sldId="381"/>
            <ac:spMk id="5" creationId="{B0985C9E-10D2-7C44-A6C2-9015AF02F412}"/>
          </ac:spMkLst>
        </pc:spChg>
        <pc:spChg chg="del">
          <ac:chgData name="Bhawani Shankar Sahu" userId="e5f9bc2e-d4bb-415b-bd8a-e25372d6a074" providerId="ADAL" clId="{73FB406A-87E4-4A73-8219-90237847D8B8}" dt="2024-10-24T10:38:06.495" v="1443" actId="478"/>
          <ac:spMkLst>
            <pc:docMk/>
            <pc:sldMk cId="998059849" sldId="381"/>
            <ac:spMk id="6" creationId="{EC24B6FF-026A-F399-3CEC-D45DAA336A51}"/>
          </ac:spMkLst>
        </pc:spChg>
        <pc:spChg chg="del">
          <ac:chgData name="Bhawani Shankar Sahu" userId="e5f9bc2e-d4bb-415b-bd8a-e25372d6a074" providerId="ADAL" clId="{73FB406A-87E4-4A73-8219-90237847D8B8}" dt="2024-10-24T10:38:06.495" v="1443" actId="478"/>
          <ac:spMkLst>
            <pc:docMk/>
            <pc:sldMk cId="998059849" sldId="381"/>
            <ac:spMk id="7" creationId="{D00647D9-C76E-E2BE-240F-EAE5A481588F}"/>
          </ac:spMkLst>
        </pc:spChg>
        <pc:spChg chg="mod">
          <ac:chgData name="Bhawani Shankar Sahu" userId="e5f9bc2e-d4bb-415b-bd8a-e25372d6a074" providerId="ADAL" clId="{73FB406A-87E4-4A73-8219-90237847D8B8}" dt="2024-10-24T11:52:46.916" v="1938" actId="2711"/>
          <ac:spMkLst>
            <pc:docMk/>
            <pc:sldMk cId="998059849" sldId="381"/>
            <ac:spMk id="9" creationId="{F75200A7-18E1-CA4C-8F79-CA701296CE7A}"/>
          </ac:spMkLst>
        </pc:spChg>
        <pc:spChg chg="mod">
          <ac:chgData name="Bhawani Shankar Sahu" userId="e5f9bc2e-d4bb-415b-bd8a-e25372d6a074" providerId="ADAL" clId="{73FB406A-87E4-4A73-8219-90237847D8B8}" dt="2024-10-24T10:41:35.258" v="1471"/>
          <ac:spMkLst>
            <pc:docMk/>
            <pc:sldMk cId="998059849" sldId="381"/>
            <ac:spMk id="10" creationId="{967D8647-9B65-CECA-82E2-653CED608F68}"/>
          </ac:spMkLst>
        </pc:spChg>
        <pc:spChg chg="mod">
          <ac:chgData name="Bhawani Shankar Sahu" userId="e5f9bc2e-d4bb-415b-bd8a-e25372d6a074" providerId="ADAL" clId="{73FB406A-87E4-4A73-8219-90237847D8B8}" dt="2024-10-24T10:42:25.669" v="1478"/>
          <ac:spMkLst>
            <pc:docMk/>
            <pc:sldMk cId="998059849" sldId="381"/>
            <ac:spMk id="11" creationId="{8B466EE8-9285-7E91-7FD4-E0CD8378CF9C}"/>
          </ac:spMkLst>
        </pc:spChg>
        <pc:grpChg chg="add mod">
          <ac:chgData name="Bhawani Shankar Sahu" userId="e5f9bc2e-d4bb-415b-bd8a-e25372d6a074" providerId="ADAL" clId="{73FB406A-87E4-4A73-8219-90237847D8B8}" dt="2024-10-24T10:41:35.258" v="1471"/>
          <ac:grpSpMkLst>
            <pc:docMk/>
            <pc:sldMk cId="998059849" sldId="381"/>
            <ac:grpSpMk id="2" creationId="{5C38956C-6752-EE9C-1E54-9AC585EA0AF7}"/>
          </ac:grpSpMkLst>
        </pc:grpChg>
        <pc:picChg chg="add mod">
          <ac:chgData name="Bhawani Shankar Sahu" userId="e5f9bc2e-d4bb-415b-bd8a-e25372d6a074" providerId="ADAL" clId="{73FB406A-87E4-4A73-8219-90237847D8B8}" dt="2024-10-24T10:40:47.316" v="1464" actId="1076"/>
          <ac:picMkLst>
            <pc:docMk/>
            <pc:sldMk cId="998059849" sldId="381"/>
            <ac:picMk id="1026" creationId="{DDCC280F-4D8A-EC13-45FE-434A286C2E20}"/>
          </ac:picMkLst>
        </pc:picChg>
        <pc:cxnChg chg="mod">
          <ac:chgData name="Bhawani Shankar Sahu" userId="e5f9bc2e-d4bb-415b-bd8a-e25372d6a074" providerId="ADAL" clId="{73FB406A-87E4-4A73-8219-90237847D8B8}" dt="2024-10-24T10:41:35.258" v="1471"/>
          <ac:cxnSpMkLst>
            <pc:docMk/>
            <pc:sldMk cId="998059849" sldId="381"/>
            <ac:cxnSpMk id="12" creationId="{5C0CD38B-72CB-2407-2636-35E184A9DAD8}"/>
          </ac:cxnSpMkLst>
        </pc:cxnChg>
      </pc:sldChg>
      <pc:sldChg chg="add del">
        <pc:chgData name="Bhawani Shankar Sahu" userId="e5f9bc2e-d4bb-415b-bd8a-e25372d6a074" providerId="ADAL" clId="{73FB406A-87E4-4A73-8219-90237847D8B8}" dt="2024-10-21T04:43:07.903" v="22" actId="47"/>
        <pc:sldMkLst>
          <pc:docMk/>
          <pc:sldMk cId="2953949970" sldId="381"/>
        </pc:sldMkLst>
      </pc:sldChg>
      <pc:sldChg chg="add del">
        <pc:chgData name="Bhawani Shankar Sahu" userId="e5f9bc2e-d4bb-415b-bd8a-e25372d6a074" providerId="ADAL" clId="{73FB406A-87E4-4A73-8219-90237847D8B8}" dt="2024-10-21T04:43:31.400" v="23" actId="47"/>
        <pc:sldMkLst>
          <pc:docMk/>
          <pc:sldMk cId="3481109198" sldId="382"/>
        </pc:sldMkLst>
      </pc:sldChg>
      <pc:sldChg chg="add del">
        <pc:chgData name="Bhawani Shankar Sahu" userId="e5f9bc2e-d4bb-415b-bd8a-e25372d6a074" providerId="ADAL" clId="{73FB406A-87E4-4A73-8219-90237847D8B8}" dt="2024-10-21T04:44:13.302" v="27" actId="47"/>
        <pc:sldMkLst>
          <pc:docMk/>
          <pc:sldMk cId="3351259608" sldId="383"/>
        </pc:sldMkLst>
      </pc:sldChg>
      <pc:sldChg chg="add del">
        <pc:chgData name="Bhawani Shankar Sahu" userId="e5f9bc2e-d4bb-415b-bd8a-e25372d6a074" providerId="ADAL" clId="{73FB406A-87E4-4A73-8219-90237847D8B8}" dt="2024-10-21T04:53:52.768" v="46" actId="47"/>
        <pc:sldMkLst>
          <pc:docMk/>
          <pc:sldMk cId="524080857" sldId="384"/>
        </pc:sldMkLst>
      </pc:sldChg>
      <pc:sldChg chg="add del">
        <pc:chgData name="Bhawani Shankar Sahu" userId="e5f9bc2e-d4bb-415b-bd8a-e25372d6a074" providerId="ADAL" clId="{73FB406A-87E4-4A73-8219-90237847D8B8}" dt="2024-10-21T04:44:49.458" v="28" actId="47"/>
        <pc:sldMkLst>
          <pc:docMk/>
          <pc:sldMk cId="3646066517" sldId="384"/>
        </pc:sldMkLst>
      </pc:sldChg>
      <pc:sldChg chg="add del">
        <pc:chgData name="Bhawani Shankar Sahu" userId="e5f9bc2e-d4bb-415b-bd8a-e25372d6a074" providerId="ADAL" clId="{73FB406A-87E4-4A73-8219-90237847D8B8}" dt="2024-10-21T04:42:41.733" v="19" actId="47"/>
        <pc:sldMkLst>
          <pc:docMk/>
          <pc:sldMk cId="162260157" sldId="386"/>
        </pc:sldMkLst>
      </pc:sldChg>
      <pc:sldChg chg="delSp modSp add mod modNotesTx">
        <pc:chgData name="Bhawani Shankar Sahu" userId="e5f9bc2e-d4bb-415b-bd8a-e25372d6a074" providerId="ADAL" clId="{73FB406A-87E4-4A73-8219-90237847D8B8}" dt="2024-10-24T13:51:43.389" v="2321" actId="20577"/>
        <pc:sldMkLst>
          <pc:docMk/>
          <pc:sldMk cId="2056862680" sldId="386"/>
        </pc:sldMkLst>
        <pc:spChg chg="mod">
          <ac:chgData name="Bhawani Shankar Sahu" userId="e5f9bc2e-d4bb-415b-bd8a-e25372d6a074" providerId="ADAL" clId="{73FB406A-87E4-4A73-8219-90237847D8B8}" dt="2024-10-24T12:59:21.510" v="2156" actId="20577"/>
          <ac:spMkLst>
            <pc:docMk/>
            <pc:sldMk cId="2056862680" sldId="386"/>
            <ac:spMk id="2" creationId="{3AE7B9F4-2291-20BF-39E6-C0868BFDE387}"/>
          </ac:spMkLst>
        </pc:spChg>
        <pc:spChg chg="del mod">
          <ac:chgData name="Bhawani Shankar Sahu" userId="e5f9bc2e-d4bb-415b-bd8a-e25372d6a074" providerId="ADAL" clId="{73FB406A-87E4-4A73-8219-90237847D8B8}" dt="2024-10-24T11:25:41.793" v="1849" actId="478"/>
          <ac:spMkLst>
            <pc:docMk/>
            <pc:sldMk cId="2056862680" sldId="386"/>
            <ac:spMk id="4" creationId="{AA5091BF-352B-55FE-299E-FCD6ADF2E194}"/>
          </ac:spMkLst>
        </pc:spChg>
        <pc:spChg chg="mod">
          <ac:chgData name="Bhawani Shankar Sahu" userId="e5f9bc2e-d4bb-415b-bd8a-e25372d6a074" providerId="ADAL" clId="{73FB406A-87E4-4A73-8219-90237847D8B8}" dt="2024-10-24T11:25:32.649" v="1846" actId="1076"/>
          <ac:spMkLst>
            <pc:docMk/>
            <pc:sldMk cId="2056862680" sldId="386"/>
            <ac:spMk id="11" creationId="{93A03B05-224D-FEC5-7F8E-8F768A99D7A4}"/>
          </ac:spMkLst>
        </pc:spChg>
      </pc:sldChg>
      <pc:sldChg chg="delSp modSp add mod ord modNotesTx">
        <pc:chgData name="Bhawani Shankar Sahu" userId="e5f9bc2e-d4bb-415b-bd8a-e25372d6a074" providerId="ADAL" clId="{73FB406A-87E4-4A73-8219-90237847D8B8}" dt="2024-10-22T05:20:58.030" v="379" actId="1076"/>
        <pc:sldMkLst>
          <pc:docMk/>
          <pc:sldMk cId="708002382" sldId="387"/>
        </pc:sldMkLst>
        <pc:spChg chg="del">
          <ac:chgData name="Bhawani Shankar Sahu" userId="e5f9bc2e-d4bb-415b-bd8a-e25372d6a074" providerId="ADAL" clId="{73FB406A-87E4-4A73-8219-90237847D8B8}" dt="2024-10-22T03:57:03.370" v="188" actId="478"/>
          <ac:spMkLst>
            <pc:docMk/>
            <pc:sldMk cId="708002382" sldId="387"/>
            <ac:spMk id="2" creationId="{44B8C515-8E5B-A8D0-AD48-7D4336DAE029}"/>
          </ac:spMkLst>
        </pc:spChg>
        <pc:spChg chg="del">
          <ac:chgData name="Bhawani Shankar Sahu" userId="e5f9bc2e-d4bb-415b-bd8a-e25372d6a074" providerId="ADAL" clId="{73FB406A-87E4-4A73-8219-90237847D8B8}" dt="2024-10-22T03:57:03.370" v="188" actId="478"/>
          <ac:spMkLst>
            <pc:docMk/>
            <pc:sldMk cId="708002382" sldId="387"/>
            <ac:spMk id="3" creationId="{CAF4B37B-1642-6FA3-76D5-7B86AC704E4E}"/>
          </ac:spMkLst>
        </pc:spChg>
        <pc:spChg chg="mod">
          <ac:chgData name="Bhawani Shankar Sahu" userId="e5f9bc2e-d4bb-415b-bd8a-e25372d6a074" providerId="ADAL" clId="{73FB406A-87E4-4A73-8219-90237847D8B8}" dt="2024-10-22T05:20:58.030" v="379" actId="1076"/>
          <ac:spMkLst>
            <pc:docMk/>
            <pc:sldMk cId="708002382" sldId="387"/>
            <ac:spMk id="4" creationId="{5BA32B3C-D9C8-65B6-1442-8DF6B935E489}"/>
          </ac:spMkLst>
        </pc:spChg>
        <pc:spChg chg="del">
          <ac:chgData name="Bhawani Shankar Sahu" userId="e5f9bc2e-d4bb-415b-bd8a-e25372d6a074" providerId="ADAL" clId="{73FB406A-87E4-4A73-8219-90237847D8B8}" dt="2024-10-22T03:57:03.370" v="188" actId="478"/>
          <ac:spMkLst>
            <pc:docMk/>
            <pc:sldMk cId="708002382" sldId="387"/>
            <ac:spMk id="5" creationId="{FF3AA5D0-3484-9D9F-A74A-AC54C0D22983}"/>
          </ac:spMkLst>
        </pc:spChg>
        <pc:spChg chg="del">
          <ac:chgData name="Bhawani Shankar Sahu" userId="e5f9bc2e-d4bb-415b-bd8a-e25372d6a074" providerId="ADAL" clId="{73FB406A-87E4-4A73-8219-90237847D8B8}" dt="2024-10-22T03:57:03.370" v="188" actId="478"/>
          <ac:spMkLst>
            <pc:docMk/>
            <pc:sldMk cId="708002382" sldId="387"/>
            <ac:spMk id="6" creationId="{42A3B72A-3662-A76F-20EB-9A4FEC2A6F3A}"/>
          </ac:spMkLst>
        </pc:spChg>
        <pc:spChg chg="del">
          <ac:chgData name="Bhawani Shankar Sahu" userId="e5f9bc2e-d4bb-415b-bd8a-e25372d6a074" providerId="ADAL" clId="{73FB406A-87E4-4A73-8219-90237847D8B8}" dt="2024-10-22T05:20:21.782" v="375" actId="478"/>
          <ac:spMkLst>
            <pc:docMk/>
            <pc:sldMk cId="708002382" sldId="387"/>
            <ac:spMk id="8" creationId="{8FB8E816-E868-A86A-9AC1-52D61C79325A}"/>
          </ac:spMkLst>
        </pc:spChg>
        <pc:spChg chg="del mod">
          <ac:chgData name="Bhawani Shankar Sahu" userId="e5f9bc2e-d4bb-415b-bd8a-e25372d6a074" providerId="ADAL" clId="{73FB406A-87E4-4A73-8219-90237847D8B8}" dt="2024-10-22T05:19:52.914" v="361" actId="478"/>
          <ac:spMkLst>
            <pc:docMk/>
            <pc:sldMk cId="708002382" sldId="387"/>
            <ac:spMk id="9" creationId="{B034977A-8D35-391B-BF27-2AD41FBF7910}"/>
          </ac:spMkLst>
        </pc:spChg>
        <pc:spChg chg="mod">
          <ac:chgData name="Bhawani Shankar Sahu" userId="e5f9bc2e-d4bb-415b-bd8a-e25372d6a074" providerId="ADAL" clId="{73FB406A-87E4-4A73-8219-90237847D8B8}" dt="2024-10-22T05:20:44.107" v="377" actId="1076"/>
          <ac:spMkLst>
            <pc:docMk/>
            <pc:sldMk cId="708002382" sldId="387"/>
            <ac:spMk id="13" creationId="{98B8E9DC-3955-4116-EA6F-B45C6B82DC84}"/>
          </ac:spMkLst>
        </pc:spChg>
        <pc:spChg chg="del mod">
          <ac:chgData name="Bhawani Shankar Sahu" userId="e5f9bc2e-d4bb-415b-bd8a-e25372d6a074" providerId="ADAL" clId="{73FB406A-87E4-4A73-8219-90237847D8B8}" dt="2024-10-22T05:20:02.751" v="365" actId="478"/>
          <ac:spMkLst>
            <pc:docMk/>
            <pc:sldMk cId="708002382" sldId="387"/>
            <ac:spMk id="18" creationId="{60360C3E-A847-5AAA-AC93-60F1F5ADB0ED}"/>
          </ac:spMkLst>
        </pc:spChg>
        <pc:spChg chg="del mod">
          <ac:chgData name="Bhawani Shankar Sahu" userId="e5f9bc2e-d4bb-415b-bd8a-e25372d6a074" providerId="ADAL" clId="{73FB406A-87E4-4A73-8219-90237847D8B8}" dt="2024-10-22T05:20:13.444" v="373"/>
          <ac:spMkLst>
            <pc:docMk/>
            <pc:sldMk cId="708002382" sldId="387"/>
            <ac:spMk id="20" creationId="{EF29377A-D5CA-663D-4436-5C37DF95C0A5}"/>
          </ac:spMkLst>
        </pc:spChg>
      </pc:sldChg>
      <pc:sldChg chg="add del">
        <pc:chgData name="Bhawani Shankar Sahu" userId="e5f9bc2e-d4bb-415b-bd8a-e25372d6a074" providerId="ADAL" clId="{73FB406A-87E4-4A73-8219-90237847D8B8}" dt="2024-10-21T04:49:48.432" v="32" actId="47"/>
        <pc:sldMkLst>
          <pc:docMk/>
          <pc:sldMk cId="559764884" sldId="388"/>
        </pc:sldMkLst>
      </pc:sldChg>
      <pc:sldChg chg="add del">
        <pc:chgData name="Bhawani Shankar Sahu" userId="e5f9bc2e-d4bb-415b-bd8a-e25372d6a074" providerId="ADAL" clId="{73FB406A-87E4-4A73-8219-90237847D8B8}" dt="2024-10-21T04:44:11.711" v="26" actId="47"/>
        <pc:sldMkLst>
          <pc:docMk/>
          <pc:sldMk cId="3760415882" sldId="388"/>
        </pc:sldMkLst>
      </pc:sldChg>
      <pc:sldChg chg="addSp delSp modSp add mod modNotesTx">
        <pc:chgData name="Bhawani Shankar Sahu" userId="e5f9bc2e-d4bb-415b-bd8a-e25372d6a074" providerId="ADAL" clId="{73FB406A-87E4-4A73-8219-90237847D8B8}" dt="2024-10-24T13:02:31.579" v="2247" actId="20577"/>
        <pc:sldMkLst>
          <pc:docMk/>
          <pc:sldMk cId="2573997722" sldId="390"/>
        </pc:sldMkLst>
        <pc:spChg chg="del">
          <ac:chgData name="Bhawani Shankar Sahu" userId="e5f9bc2e-d4bb-415b-bd8a-e25372d6a074" providerId="ADAL" clId="{73FB406A-87E4-4A73-8219-90237847D8B8}" dt="2024-10-24T12:46:28.962" v="1999" actId="478"/>
          <ac:spMkLst>
            <pc:docMk/>
            <pc:sldMk cId="2573997722" sldId="390"/>
            <ac:spMk id="3" creationId="{3318E1FF-9BA6-1106-036B-9F5F6E95ED0A}"/>
          </ac:spMkLst>
        </pc:spChg>
        <pc:spChg chg="del">
          <ac:chgData name="Bhawani Shankar Sahu" userId="e5f9bc2e-d4bb-415b-bd8a-e25372d6a074" providerId="ADAL" clId="{73FB406A-87E4-4A73-8219-90237847D8B8}" dt="2024-10-24T12:46:28.962" v="1999" actId="478"/>
          <ac:spMkLst>
            <pc:docMk/>
            <pc:sldMk cId="2573997722" sldId="390"/>
            <ac:spMk id="5" creationId="{B0985C9E-10D2-7C44-A6C2-9015AF02F412}"/>
          </ac:spMkLst>
        </pc:spChg>
        <pc:spChg chg="del">
          <ac:chgData name="Bhawani Shankar Sahu" userId="e5f9bc2e-d4bb-415b-bd8a-e25372d6a074" providerId="ADAL" clId="{73FB406A-87E4-4A73-8219-90237847D8B8}" dt="2024-10-24T12:46:28.962" v="1999" actId="478"/>
          <ac:spMkLst>
            <pc:docMk/>
            <pc:sldMk cId="2573997722" sldId="390"/>
            <ac:spMk id="6" creationId="{EC24B6FF-026A-F399-3CEC-D45DAA336A51}"/>
          </ac:spMkLst>
        </pc:spChg>
        <pc:spChg chg="del mod">
          <ac:chgData name="Bhawani Shankar Sahu" userId="e5f9bc2e-d4bb-415b-bd8a-e25372d6a074" providerId="ADAL" clId="{73FB406A-87E4-4A73-8219-90237847D8B8}" dt="2024-10-24T12:06:11.047" v="1948" actId="478"/>
          <ac:spMkLst>
            <pc:docMk/>
            <pc:sldMk cId="2573997722" sldId="390"/>
            <ac:spMk id="7" creationId="{352E4E1E-A006-5C99-5E52-545618944115}"/>
          </ac:spMkLst>
        </pc:spChg>
        <pc:spChg chg="add del mod">
          <ac:chgData name="Bhawani Shankar Sahu" userId="e5f9bc2e-d4bb-415b-bd8a-e25372d6a074" providerId="ADAL" clId="{73FB406A-87E4-4A73-8219-90237847D8B8}" dt="2024-10-24T12:46:35.466" v="2002" actId="478"/>
          <ac:spMkLst>
            <pc:docMk/>
            <pc:sldMk cId="2573997722" sldId="390"/>
            <ac:spMk id="8" creationId="{F0B3D94B-3DFF-883B-909C-EF9158D7509C}"/>
          </ac:spMkLst>
        </pc:spChg>
        <pc:spChg chg="del">
          <ac:chgData name="Bhawani Shankar Sahu" userId="e5f9bc2e-d4bb-415b-bd8a-e25372d6a074" providerId="ADAL" clId="{73FB406A-87E4-4A73-8219-90237847D8B8}" dt="2024-10-24T12:46:20.640" v="1998" actId="478"/>
          <ac:spMkLst>
            <pc:docMk/>
            <pc:sldMk cId="2573997722" sldId="390"/>
            <ac:spMk id="10" creationId="{968A793F-BEF1-2639-A73E-C5AC8D17EC76}"/>
          </ac:spMkLst>
        </pc:spChg>
        <pc:spChg chg="mod">
          <ac:chgData name="Bhawani Shankar Sahu" userId="e5f9bc2e-d4bb-415b-bd8a-e25372d6a074" providerId="ADAL" clId="{73FB406A-87E4-4A73-8219-90237847D8B8}" dt="2024-10-24T12:06:51.922" v="1961" actId="1076"/>
          <ac:spMkLst>
            <pc:docMk/>
            <pc:sldMk cId="2573997722" sldId="390"/>
            <ac:spMk id="11" creationId="{93A03B05-224D-FEC5-7F8E-8F768A99D7A4}"/>
          </ac:spMkLst>
        </pc:spChg>
        <pc:spChg chg="mod">
          <ac:chgData name="Bhawani Shankar Sahu" userId="e5f9bc2e-d4bb-415b-bd8a-e25372d6a074" providerId="ADAL" clId="{73FB406A-87E4-4A73-8219-90237847D8B8}" dt="2024-10-24T12:46:29.760" v="2000"/>
          <ac:spMkLst>
            <pc:docMk/>
            <pc:sldMk cId="2573997722" sldId="390"/>
            <ac:spMk id="12" creationId="{A5263255-02B4-9A3D-ECAB-54AB2739B358}"/>
          </ac:spMkLst>
        </pc:spChg>
        <pc:spChg chg="mod">
          <ac:chgData name="Bhawani Shankar Sahu" userId="e5f9bc2e-d4bb-415b-bd8a-e25372d6a074" providerId="ADAL" clId="{73FB406A-87E4-4A73-8219-90237847D8B8}" dt="2024-10-24T12:46:39.851" v="2003"/>
          <ac:spMkLst>
            <pc:docMk/>
            <pc:sldMk cId="2573997722" sldId="390"/>
            <ac:spMk id="13" creationId="{A6CAE89D-8CF7-CA98-9593-B36534CCF29B}"/>
          </ac:spMkLst>
        </pc:spChg>
        <pc:spChg chg="del mod">
          <ac:chgData name="Bhawani Shankar Sahu" userId="e5f9bc2e-d4bb-415b-bd8a-e25372d6a074" providerId="ADAL" clId="{73FB406A-87E4-4A73-8219-90237847D8B8}" dt="2024-10-24T12:06:32.729" v="1958" actId="478"/>
          <ac:spMkLst>
            <pc:docMk/>
            <pc:sldMk cId="2573997722" sldId="390"/>
            <ac:spMk id="14" creationId="{2A7288D9-A1C3-6BA3-38AC-8BB0AEC7A18C}"/>
          </ac:spMkLst>
        </pc:spChg>
        <pc:spChg chg="del mod">
          <ac:chgData name="Bhawani Shankar Sahu" userId="e5f9bc2e-d4bb-415b-bd8a-e25372d6a074" providerId="ADAL" clId="{73FB406A-87E4-4A73-8219-90237847D8B8}" dt="2024-10-24T12:06:22.162" v="1953" actId="478"/>
          <ac:spMkLst>
            <pc:docMk/>
            <pc:sldMk cId="2573997722" sldId="390"/>
            <ac:spMk id="16" creationId="{1A9EF055-F2B3-B237-216E-EC7DA8E42294}"/>
          </ac:spMkLst>
        </pc:spChg>
        <pc:spChg chg="mod">
          <ac:chgData name="Bhawani Shankar Sahu" userId="e5f9bc2e-d4bb-415b-bd8a-e25372d6a074" providerId="ADAL" clId="{73FB406A-87E4-4A73-8219-90237847D8B8}" dt="2024-10-24T12:47:04.671" v="2006" actId="20577"/>
          <ac:spMkLst>
            <pc:docMk/>
            <pc:sldMk cId="2573997722" sldId="390"/>
            <ac:spMk id="18" creationId="{4150A7DF-5D67-A3EE-0655-3DE72B1976AA}"/>
          </ac:spMkLst>
        </pc:spChg>
        <pc:grpChg chg="add mod">
          <ac:chgData name="Bhawani Shankar Sahu" userId="e5f9bc2e-d4bb-415b-bd8a-e25372d6a074" providerId="ADAL" clId="{73FB406A-87E4-4A73-8219-90237847D8B8}" dt="2024-10-24T12:46:29.760" v="2000"/>
          <ac:grpSpMkLst>
            <pc:docMk/>
            <pc:sldMk cId="2573997722" sldId="390"/>
            <ac:grpSpMk id="9" creationId="{17689EA4-ED12-FADF-7FD4-1FC8A1FFF550}"/>
          </ac:grpSpMkLst>
        </pc:grpChg>
        <pc:picChg chg="add mod">
          <ac:chgData name="Bhawani Shankar Sahu" userId="e5f9bc2e-d4bb-415b-bd8a-e25372d6a074" providerId="ADAL" clId="{73FB406A-87E4-4A73-8219-90237847D8B8}" dt="2024-10-24T12:45:32.577" v="1988" actId="1076"/>
          <ac:picMkLst>
            <pc:docMk/>
            <pc:sldMk cId="2573997722" sldId="390"/>
            <ac:picMk id="2" creationId="{C8CD94B1-5F78-5525-C686-1BC5AF1153C4}"/>
          </ac:picMkLst>
        </pc:picChg>
        <pc:picChg chg="del mod">
          <ac:chgData name="Bhawani Shankar Sahu" userId="e5f9bc2e-d4bb-415b-bd8a-e25372d6a074" providerId="ADAL" clId="{73FB406A-87E4-4A73-8219-90237847D8B8}" dt="2024-10-24T12:44:28.792" v="1976" actId="21"/>
          <ac:picMkLst>
            <pc:docMk/>
            <pc:sldMk cId="2573997722" sldId="390"/>
            <ac:picMk id="2051" creationId="{218AE62B-D497-AACA-C026-BD8B61645730}"/>
          </ac:picMkLst>
        </pc:picChg>
        <pc:cxnChg chg="mod">
          <ac:chgData name="Bhawani Shankar Sahu" userId="e5f9bc2e-d4bb-415b-bd8a-e25372d6a074" providerId="ADAL" clId="{73FB406A-87E4-4A73-8219-90237847D8B8}" dt="2024-10-24T12:46:29.760" v="2000"/>
          <ac:cxnSpMkLst>
            <pc:docMk/>
            <pc:sldMk cId="2573997722" sldId="390"/>
            <ac:cxnSpMk id="15" creationId="{1C1B0DD9-34B6-234A-B90D-AF8437249B2B}"/>
          </ac:cxnSpMkLst>
        </pc:cxnChg>
      </pc:sldChg>
      <pc:sldChg chg="add del">
        <pc:chgData name="Bhawani Shankar Sahu" userId="e5f9bc2e-d4bb-415b-bd8a-e25372d6a074" providerId="ADAL" clId="{73FB406A-87E4-4A73-8219-90237847D8B8}" dt="2024-10-21T04:51:04.355" v="39" actId="47"/>
        <pc:sldMkLst>
          <pc:docMk/>
          <pc:sldMk cId="2678505644" sldId="390"/>
        </pc:sldMkLst>
      </pc:sldChg>
      <pc:sldChg chg="add del">
        <pc:chgData name="Bhawani Shankar Sahu" userId="e5f9bc2e-d4bb-415b-bd8a-e25372d6a074" providerId="ADAL" clId="{73FB406A-87E4-4A73-8219-90237847D8B8}" dt="2024-10-21T04:53:54.528" v="47" actId="47"/>
        <pc:sldMkLst>
          <pc:docMk/>
          <pc:sldMk cId="2594087762" sldId="391"/>
        </pc:sldMkLst>
      </pc:sldChg>
      <pc:sldChg chg="add del">
        <pc:chgData name="Bhawani Shankar Sahu" userId="e5f9bc2e-d4bb-415b-bd8a-e25372d6a074" providerId="ADAL" clId="{73FB406A-87E4-4A73-8219-90237847D8B8}" dt="2024-10-24T15:22:40.184" v="2895" actId="47"/>
        <pc:sldMkLst>
          <pc:docMk/>
          <pc:sldMk cId="609575529" sldId="395"/>
        </pc:sldMkLst>
      </pc:sldChg>
      <pc:sldChg chg="addSp delSp modSp add del mod modNotesTx">
        <pc:chgData name="Bhawani Shankar Sahu" userId="e5f9bc2e-d4bb-415b-bd8a-e25372d6a074" providerId="ADAL" clId="{73FB406A-87E4-4A73-8219-90237847D8B8}" dt="2024-10-24T16:00:41.613" v="3067" actId="15"/>
        <pc:sldMkLst>
          <pc:docMk/>
          <pc:sldMk cId="1996918360" sldId="411"/>
        </pc:sldMkLst>
        <pc:spChg chg="mod">
          <ac:chgData name="Bhawani Shankar Sahu" userId="e5f9bc2e-d4bb-415b-bd8a-e25372d6a074" providerId="ADAL" clId="{73FB406A-87E4-4A73-8219-90237847D8B8}" dt="2024-10-24T15:59:44.657" v="3053"/>
          <ac:spMkLst>
            <pc:docMk/>
            <pc:sldMk cId="1996918360" sldId="411"/>
            <ac:spMk id="3" creationId="{BABB1E5D-DC59-71ED-9B28-96A74F0A7196}"/>
          </ac:spMkLst>
        </pc:spChg>
        <pc:spChg chg="mod">
          <ac:chgData name="Bhawani Shankar Sahu" userId="e5f9bc2e-d4bb-415b-bd8a-e25372d6a074" providerId="ADAL" clId="{73FB406A-87E4-4A73-8219-90237847D8B8}" dt="2024-10-24T15:59:10.224" v="3047" actId="2711"/>
          <ac:spMkLst>
            <pc:docMk/>
            <pc:sldMk cId="1996918360" sldId="411"/>
            <ac:spMk id="4" creationId="{02F83AA9-2217-B263-8259-3D4DED62206D}"/>
          </ac:spMkLst>
        </pc:spChg>
        <pc:spChg chg="del">
          <ac:chgData name="Bhawani Shankar Sahu" userId="e5f9bc2e-d4bb-415b-bd8a-e25372d6a074" providerId="ADAL" clId="{73FB406A-87E4-4A73-8219-90237847D8B8}" dt="2024-10-24T15:59:26.277" v="3048" actId="478"/>
          <ac:spMkLst>
            <pc:docMk/>
            <pc:sldMk cId="1996918360" sldId="411"/>
            <ac:spMk id="5" creationId="{A012B747-F044-DEA2-A376-5F9E2EC67B75}"/>
          </ac:spMkLst>
        </pc:spChg>
        <pc:spChg chg="mod">
          <ac:chgData name="Bhawani Shankar Sahu" userId="e5f9bc2e-d4bb-415b-bd8a-e25372d6a074" providerId="ADAL" clId="{73FB406A-87E4-4A73-8219-90237847D8B8}" dt="2024-10-24T16:00:06.506" v="3058" actId="1076"/>
          <ac:spMkLst>
            <pc:docMk/>
            <pc:sldMk cId="1996918360" sldId="411"/>
            <ac:spMk id="6" creationId="{1597744C-2C09-EE91-1A2E-D6E882F0F4D4}"/>
          </ac:spMkLst>
        </pc:spChg>
        <pc:spChg chg="del mod">
          <ac:chgData name="Bhawani Shankar Sahu" userId="e5f9bc2e-d4bb-415b-bd8a-e25372d6a074" providerId="ADAL" clId="{73FB406A-87E4-4A73-8219-90237847D8B8}" dt="2024-10-24T15:59:30.286" v="3050" actId="478"/>
          <ac:spMkLst>
            <pc:docMk/>
            <pc:sldMk cId="1996918360" sldId="411"/>
            <ac:spMk id="8" creationId="{75BD5C38-B46E-A71C-1DB8-08E408232B08}"/>
          </ac:spMkLst>
        </pc:spChg>
        <pc:spChg chg="del">
          <ac:chgData name="Bhawani Shankar Sahu" userId="e5f9bc2e-d4bb-415b-bd8a-e25372d6a074" providerId="ADAL" clId="{73FB406A-87E4-4A73-8219-90237847D8B8}" dt="2024-10-24T15:59:32.389" v="3051" actId="478"/>
          <ac:spMkLst>
            <pc:docMk/>
            <pc:sldMk cId="1996918360" sldId="411"/>
            <ac:spMk id="9" creationId="{3F3CAC5F-B693-C713-2BD2-AE2E1C5F64BF}"/>
          </ac:spMkLst>
        </pc:spChg>
        <pc:spChg chg="del mod">
          <ac:chgData name="Bhawani Shankar Sahu" userId="e5f9bc2e-d4bb-415b-bd8a-e25372d6a074" providerId="ADAL" clId="{73FB406A-87E4-4A73-8219-90237847D8B8}" dt="2024-10-24T15:59:50.820" v="3055" actId="478"/>
          <ac:spMkLst>
            <pc:docMk/>
            <pc:sldMk cId="1996918360" sldId="411"/>
            <ac:spMk id="10" creationId="{BF8E4F4D-1DC4-2174-B4BF-C014770484B1}"/>
          </ac:spMkLst>
        </pc:spChg>
        <pc:spChg chg="mod">
          <ac:chgData name="Bhawani Shankar Sahu" userId="e5f9bc2e-d4bb-415b-bd8a-e25372d6a074" providerId="ADAL" clId="{73FB406A-87E4-4A73-8219-90237847D8B8}" dt="2024-10-24T15:59:55.393" v="3056"/>
          <ac:spMkLst>
            <pc:docMk/>
            <pc:sldMk cId="1996918360" sldId="411"/>
            <ac:spMk id="11" creationId="{097A9704-7A4E-EA04-20CA-2BC60EC5ADB0}"/>
          </ac:spMkLst>
        </pc:spChg>
        <pc:grpChg chg="add mod">
          <ac:chgData name="Bhawani Shankar Sahu" userId="e5f9bc2e-d4bb-415b-bd8a-e25372d6a074" providerId="ADAL" clId="{73FB406A-87E4-4A73-8219-90237847D8B8}" dt="2024-10-24T15:59:44.657" v="3053"/>
          <ac:grpSpMkLst>
            <pc:docMk/>
            <pc:sldMk cId="1996918360" sldId="411"/>
            <ac:grpSpMk id="2" creationId="{601BA9A1-35E0-5D3F-9E3C-654E62CAB462}"/>
          </ac:grpSpMkLst>
        </pc:grpChg>
        <pc:picChg chg="mod">
          <ac:chgData name="Bhawani Shankar Sahu" userId="e5f9bc2e-d4bb-415b-bd8a-e25372d6a074" providerId="ADAL" clId="{73FB406A-87E4-4A73-8219-90237847D8B8}" dt="2024-10-24T15:58:44.618" v="3042" actId="1076"/>
          <ac:picMkLst>
            <pc:docMk/>
            <pc:sldMk cId="1996918360" sldId="411"/>
            <ac:picMk id="7" creationId="{AC1097A6-2D47-E238-21D7-B603B1CAE086}"/>
          </ac:picMkLst>
        </pc:picChg>
        <pc:cxnChg chg="mod">
          <ac:chgData name="Bhawani Shankar Sahu" userId="e5f9bc2e-d4bb-415b-bd8a-e25372d6a074" providerId="ADAL" clId="{73FB406A-87E4-4A73-8219-90237847D8B8}" dt="2024-10-24T15:59:44.657" v="3053"/>
          <ac:cxnSpMkLst>
            <pc:docMk/>
            <pc:sldMk cId="1996918360" sldId="411"/>
            <ac:cxnSpMk id="12" creationId="{77C51689-B985-DF9A-2BB2-B22F2973CB4F}"/>
          </ac:cxnSpMkLst>
        </pc:cxnChg>
      </pc:sldChg>
      <pc:sldChg chg="addSp delSp modSp add del mod modNotesTx">
        <pc:chgData name="Bhawani Shankar Sahu" userId="e5f9bc2e-d4bb-415b-bd8a-e25372d6a074" providerId="ADAL" clId="{73FB406A-87E4-4A73-8219-90237847D8B8}" dt="2024-10-24T16:04:32.633" v="3097"/>
        <pc:sldMkLst>
          <pc:docMk/>
          <pc:sldMk cId="3485699310" sldId="412"/>
        </pc:sldMkLst>
        <pc:spChg chg="mod">
          <ac:chgData name="Bhawani Shankar Sahu" userId="e5f9bc2e-d4bb-415b-bd8a-e25372d6a074" providerId="ADAL" clId="{73FB406A-87E4-4A73-8219-90237847D8B8}" dt="2024-10-24T16:04:03.347" v="3091" actId="1076"/>
          <ac:spMkLst>
            <pc:docMk/>
            <pc:sldMk cId="3485699310" sldId="412"/>
            <ac:spMk id="6" creationId="{1597744C-2C09-EE91-1A2E-D6E882F0F4D4}"/>
          </ac:spMkLst>
        </pc:spChg>
        <pc:spChg chg="del">
          <ac:chgData name="Bhawani Shankar Sahu" userId="e5f9bc2e-d4bb-415b-bd8a-e25372d6a074" providerId="ADAL" clId="{73FB406A-87E4-4A73-8219-90237847D8B8}" dt="2024-10-24T16:04:11.497" v="3092" actId="478"/>
          <ac:spMkLst>
            <pc:docMk/>
            <pc:sldMk cId="3485699310" sldId="412"/>
            <ac:spMk id="7" creationId="{5A1474E3-ED07-9E3E-7E7B-EA8DF6907968}"/>
          </ac:spMkLst>
        </pc:spChg>
        <pc:spChg chg="del">
          <ac:chgData name="Bhawani Shankar Sahu" userId="e5f9bc2e-d4bb-415b-bd8a-e25372d6a074" providerId="ADAL" clId="{73FB406A-87E4-4A73-8219-90237847D8B8}" dt="2024-10-24T16:04:11.497" v="3092" actId="478"/>
          <ac:spMkLst>
            <pc:docMk/>
            <pc:sldMk cId="3485699310" sldId="412"/>
            <ac:spMk id="9" creationId="{DF35A110-7F08-CC57-E671-F7C215A638E3}"/>
          </ac:spMkLst>
        </pc:spChg>
        <pc:spChg chg="del">
          <ac:chgData name="Bhawani Shankar Sahu" userId="e5f9bc2e-d4bb-415b-bd8a-e25372d6a074" providerId="ADAL" clId="{73FB406A-87E4-4A73-8219-90237847D8B8}" dt="2024-10-24T16:04:11.497" v="3092" actId="478"/>
          <ac:spMkLst>
            <pc:docMk/>
            <pc:sldMk cId="3485699310" sldId="412"/>
            <ac:spMk id="10" creationId="{55EF314A-063F-C783-A8ED-7A020728A858}"/>
          </ac:spMkLst>
        </pc:spChg>
        <pc:spChg chg="del mod">
          <ac:chgData name="Bhawani Shankar Sahu" userId="e5f9bc2e-d4bb-415b-bd8a-e25372d6a074" providerId="ADAL" clId="{73FB406A-87E4-4A73-8219-90237847D8B8}" dt="2024-10-24T16:04:27.547" v="3096" actId="478"/>
          <ac:spMkLst>
            <pc:docMk/>
            <pc:sldMk cId="3485699310" sldId="412"/>
            <ac:spMk id="11" creationId="{B2A771AD-E0AE-A411-F076-F9C822118E59}"/>
          </ac:spMkLst>
        </pc:spChg>
        <pc:spChg chg="mod">
          <ac:chgData name="Bhawani Shankar Sahu" userId="e5f9bc2e-d4bb-415b-bd8a-e25372d6a074" providerId="ADAL" clId="{73FB406A-87E4-4A73-8219-90237847D8B8}" dt="2024-10-24T16:03:22.581" v="3085" actId="1076"/>
          <ac:spMkLst>
            <pc:docMk/>
            <pc:sldMk cId="3485699310" sldId="412"/>
            <ac:spMk id="12" creationId="{0C71AF5F-50EB-F82A-579D-316828AD44DF}"/>
          </ac:spMkLst>
        </pc:spChg>
        <pc:spChg chg="mod">
          <ac:chgData name="Bhawani Shankar Sahu" userId="e5f9bc2e-d4bb-415b-bd8a-e25372d6a074" providerId="ADAL" clId="{73FB406A-87E4-4A73-8219-90237847D8B8}" dt="2024-10-24T16:04:21.449" v="3094"/>
          <ac:spMkLst>
            <pc:docMk/>
            <pc:sldMk cId="3485699310" sldId="412"/>
            <ac:spMk id="16" creationId="{B8EFAC82-EC14-BA8D-F5AD-7A5063EC81CD}"/>
          </ac:spMkLst>
        </pc:spChg>
        <pc:spChg chg="mod">
          <ac:chgData name="Bhawani Shankar Sahu" userId="e5f9bc2e-d4bb-415b-bd8a-e25372d6a074" providerId="ADAL" clId="{73FB406A-87E4-4A73-8219-90237847D8B8}" dt="2024-10-24T16:03:38.050" v="3088" actId="1076"/>
          <ac:spMkLst>
            <pc:docMk/>
            <pc:sldMk cId="3485699310" sldId="412"/>
            <ac:spMk id="17" creationId="{E6919D0D-E142-69D3-F988-E72666F29E79}"/>
          </ac:spMkLst>
        </pc:spChg>
        <pc:spChg chg="mod">
          <ac:chgData name="Bhawani Shankar Sahu" userId="e5f9bc2e-d4bb-415b-bd8a-e25372d6a074" providerId="ADAL" clId="{73FB406A-87E4-4A73-8219-90237847D8B8}" dt="2024-10-24T16:04:32.633" v="3097"/>
          <ac:spMkLst>
            <pc:docMk/>
            <pc:sldMk cId="3485699310" sldId="412"/>
            <ac:spMk id="19" creationId="{D0079DDD-FAF7-E12C-95A5-87E28D364448}"/>
          </ac:spMkLst>
        </pc:spChg>
        <pc:grpChg chg="mod">
          <ac:chgData name="Bhawani Shankar Sahu" userId="e5f9bc2e-d4bb-415b-bd8a-e25372d6a074" providerId="ADAL" clId="{73FB406A-87E4-4A73-8219-90237847D8B8}" dt="2024-10-24T16:03:53.031" v="3089" actId="1076"/>
          <ac:grpSpMkLst>
            <pc:docMk/>
            <pc:sldMk cId="3485699310" sldId="412"/>
            <ac:grpSpMk id="3" creationId="{76EB3529-80FC-8626-F933-9BB788AC2E56}"/>
          </ac:grpSpMkLst>
        </pc:grpChg>
        <pc:grpChg chg="mod">
          <ac:chgData name="Bhawani Shankar Sahu" userId="e5f9bc2e-d4bb-415b-bd8a-e25372d6a074" providerId="ADAL" clId="{73FB406A-87E4-4A73-8219-90237847D8B8}" dt="2024-10-24T16:03:30.320" v="3086" actId="1076"/>
          <ac:grpSpMkLst>
            <pc:docMk/>
            <pc:sldMk cId="3485699310" sldId="412"/>
            <ac:grpSpMk id="4" creationId="{8049A8E1-2744-CDAC-EDB3-7315B7B23E07}"/>
          </ac:grpSpMkLst>
        </pc:grpChg>
        <pc:grpChg chg="add mod">
          <ac:chgData name="Bhawani Shankar Sahu" userId="e5f9bc2e-d4bb-415b-bd8a-e25372d6a074" providerId="ADAL" clId="{73FB406A-87E4-4A73-8219-90237847D8B8}" dt="2024-10-24T16:04:21.449" v="3094"/>
          <ac:grpSpMkLst>
            <pc:docMk/>
            <pc:sldMk cId="3485699310" sldId="412"/>
            <ac:grpSpMk id="14" creationId="{A6C1CEF7-77C9-E6C4-0BFD-6156491F8384}"/>
          </ac:grpSpMkLst>
        </pc:grpChg>
        <pc:cxnChg chg="mod">
          <ac:chgData name="Bhawani Shankar Sahu" userId="e5f9bc2e-d4bb-415b-bd8a-e25372d6a074" providerId="ADAL" clId="{73FB406A-87E4-4A73-8219-90237847D8B8}" dt="2024-10-24T16:04:21.449" v="3094"/>
          <ac:cxnSpMkLst>
            <pc:docMk/>
            <pc:sldMk cId="3485699310" sldId="412"/>
            <ac:cxnSpMk id="21" creationId="{085F335F-5F80-1EF9-6077-6280CAC194F9}"/>
          </ac:cxnSpMkLst>
        </pc:cxnChg>
      </pc:sldChg>
      <pc:sldChg chg="addSp modSp add del mod">
        <pc:chgData name="Bhawani Shankar Sahu" userId="e5f9bc2e-d4bb-415b-bd8a-e25372d6a074" providerId="ADAL" clId="{73FB406A-87E4-4A73-8219-90237847D8B8}" dt="2024-10-24T15:22:07.638" v="2894" actId="47"/>
        <pc:sldMkLst>
          <pc:docMk/>
          <pc:sldMk cId="2204178496" sldId="425"/>
        </pc:sldMkLst>
        <pc:spChg chg="mod">
          <ac:chgData name="Bhawani Shankar Sahu" userId="e5f9bc2e-d4bb-415b-bd8a-e25372d6a074" providerId="ADAL" clId="{73FB406A-87E4-4A73-8219-90237847D8B8}" dt="2024-10-24T15:01:16.283" v="2776" actId="14100"/>
          <ac:spMkLst>
            <pc:docMk/>
            <pc:sldMk cId="2204178496" sldId="425"/>
            <ac:spMk id="13" creationId="{6B9490D5-3269-7577-FE03-7F9961C96860}"/>
          </ac:spMkLst>
        </pc:spChg>
        <pc:picChg chg="add mod">
          <ac:chgData name="Bhawani Shankar Sahu" userId="e5f9bc2e-d4bb-415b-bd8a-e25372d6a074" providerId="ADAL" clId="{73FB406A-87E4-4A73-8219-90237847D8B8}" dt="2024-10-24T15:01:21.442" v="2778" actId="1076"/>
          <ac:picMkLst>
            <pc:docMk/>
            <pc:sldMk cId="2204178496" sldId="425"/>
            <ac:picMk id="10242" creationId="{3514B0B0-68CA-5B4E-4F8A-416E4D35AEEB}"/>
          </ac:picMkLst>
        </pc:picChg>
      </pc:sldChg>
      <pc:sldChg chg="add del">
        <pc:chgData name="Bhawani Shankar Sahu" userId="e5f9bc2e-d4bb-415b-bd8a-e25372d6a074" providerId="ADAL" clId="{73FB406A-87E4-4A73-8219-90237847D8B8}" dt="2024-10-24T15:22:07.638" v="2894" actId="47"/>
        <pc:sldMkLst>
          <pc:docMk/>
          <pc:sldMk cId="159129564" sldId="427"/>
        </pc:sldMkLst>
      </pc:sldChg>
      <pc:sldChg chg="add del">
        <pc:chgData name="Bhawani Shankar Sahu" userId="e5f9bc2e-d4bb-415b-bd8a-e25372d6a074" providerId="ADAL" clId="{73FB406A-87E4-4A73-8219-90237847D8B8}" dt="2024-10-24T15:22:07.638" v="2894" actId="47"/>
        <pc:sldMkLst>
          <pc:docMk/>
          <pc:sldMk cId="4217486849" sldId="428"/>
        </pc:sldMkLst>
      </pc:sldChg>
      <pc:sldChg chg="add del">
        <pc:chgData name="Bhawani Shankar Sahu" userId="e5f9bc2e-d4bb-415b-bd8a-e25372d6a074" providerId="ADAL" clId="{73FB406A-87E4-4A73-8219-90237847D8B8}" dt="2024-10-24T15:22:07.638" v="2894" actId="47"/>
        <pc:sldMkLst>
          <pc:docMk/>
          <pc:sldMk cId="2341529378" sldId="429"/>
        </pc:sldMkLst>
      </pc:sldChg>
      <pc:sldChg chg="modSp add del mod modNotesTx">
        <pc:chgData name="Bhawani Shankar Sahu" userId="e5f9bc2e-d4bb-415b-bd8a-e25372d6a074" providerId="ADAL" clId="{73FB406A-87E4-4A73-8219-90237847D8B8}" dt="2024-10-24T15:22:07.638" v="2894" actId="47"/>
        <pc:sldMkLst>
          <pc:docMk/>
          <pc:sldMk cId="250838250" sldId="431"/>
        </pc:sldMkLst>
        <pc:spChg chg="mod">
          <ac:chgData name="Bhawani Shankar Sahu" userId="e5f9bc2e-d4bb-415b-bd8a-e25372d6a074" providerId="ADAL" clId="{73FB406A-87E4-4A73-8219-90237847D8B8}" dt="2024-10-21T05:28:19.390" v="76" actId="20577"/>
          <ac:spMkLst>
            <pc:docMk/>
            <pc:sldMk cId="250838250" sldId="431"/>
            <ac:spMk id="9" creationId="{5BCBBE9C-300F-300E-2B33-E50689345F27}"/>
          </ac:spMkLst>
        </pc:spChg>
      </pc:sldChg>
      <pc:sldChg chg="add del">
        <pc:chgData name="Bhawani Shankar Sahu" userId="e5f9bc2e-d4bb-415b-bd8a-e25372d6a074" providerId="ADAL" clId="{73FB406A-87E4-4A73-8219-90237847D8B8}" dt="2024-10-21T05:27:16.517" v="73" actId="47"/>
        <pc:sldMkLst>
          <pc:docMk/>
          <pc:sldMk cId="3924024243" sldId="436"/>
        </pc:sldMkLst>
      </pc:sldChg>
      <pc:sldChg chg="add del">
        <pc:chgData name="Bhawani Shankar Sahu" userId="e5f9bc2e-d4bb-415b-bd8a-e25372d6a074" providerId="ADAL" clId="{73FB406A-87E4-4A73-8219-90237847D8B8}" dt="2024-10-24T15:22:07.638" v="2894" actId="47"/>
        <pc:sldMkLst>
          <pc:docMk/>
          <pc:sldMk cId="2485787102" sldId="437"/>
        </pc:sldMkLst>
      </pc:sldChg>
      <pc:sldChg chg="add del">
        <pc:chgData name="Bhawani Shankar Sahu" userId="e5f9bc2e-d4bb-415b-bd8a-e25372d6a074" providerId="ADAL" clId="{73FB406A-87E4-4A73-8219-90237847D8B8}" dt="2024-10-21T05:27:11.732" v="72" actId="47"/>
        <pc:sldMkLst>
          <pc:docMk/>
          <pc:sldMk cId="615488800" sldId="439"/>
        </pc:sldMkLst>
      </pc:sldChg>
      <pc:sldChg chg="add del">
        <pc:chgData name="Bhawani Shankar Sahu" userId="e5f9bc2e-d4bb-415b-bd8a-e25372d6a074" providerId="ADAL" clId="{73FB406A-87E4-4A73-8219-90237847D8B8}" dt="2024-10-21T05:27:32.491" v="74" actId="47"/>
        <pc:sldMkLst>
          <pc:docMk/>
          <pc:sldMk cId="2901896101" sldId="440"/>
        </pc:sldMkLst>
      </pc:sldChg>
      <pc:sldChg chg="add del">
        <pc:chgData name="Bhawani Shankar Sahu" userId="e5f9bc2e-d4bb-415b-bd8a-e25372d6a074" providerId="ADAL" clId="{73FB406A-87E4-4A73-8219-90237847D8B8}" dt="2024-10-21T05:27:05.628" v="71" actId="47"/>
        <pc:sldMkLst>
          <pc:docMk/>
          <pc:sldMk cId="162260157" sldId="441"/>
        </pc:sldMkLst>
      </pc:sldChg>
      <pc:sldChg chg="add del">
        <pc:chgData name="Bhawani Shankar Sahu" userId="e5f9bc2e-d4bb-415b-bd8a-e25372d6a074" providerId="ADAL" clId="{73FB406A-87E4-4A73-8219-90237847D8B8}" dt="2024-10-24T15:22:07.638" v="2894" actId="47"/>
        <pc:sldMkLst>
          <pc:docMk/>
          <pc:sldMk cId="2681521176" sldId="442"/>
        </pc:sldMkLst>
      </pc:sldChg>
      <pc:sldChg chg="add del">
        <pc:chgData name="Bhawani Shankar Sahu" userId="e5f9bc2e-d4bb-415b-bd8a-e25372d6a074" providerId="ADAL" clId="{73FB406A-87E4-4A73-8219-90237847D8B8}" dt="2024-10-21T04:30:33.457" v="13" actId="47"/>
        <pc:sldMkLst>
          <pc:docMk/>
          <pc:sldMk cId="3896332609" sldId="442"/>
        </pc:sldMkLst>
      </pc:sldChg>
      <pc:sldChg chg="add del">
        <pc:chgData name="Bhawani Shankar Sahu" userId="e5f9bc2e-d4bb-415b-bd8a-e25372d6a074" providerId="ADAL" clId="{73FB406A-87E4-4A73-8219-90237847D8B8}" dt="2024-10-24T15:22:07.638" v="2894" actId="47"/>
        <pc:sldMkLst>
          <pc:docMk/>
          <pc:sldMk cId="3151377129" sldId="443"/>
        </pc:sldMkLst>
      </pc:sldChg>
      <pc:sldChg chg="add del">
        <pc:chgData name="Bhawani Shankar Sahu" userId="e5f9bc2e-d4bb-415b-bd8a-e25372d6a074" providerId="ADAL" clId="{73FB406A-87E4-4A73-8219-90237847D8B8}" dt="2024-10-24T16:57:59.012" v="3185" actId="47"/>
        <pc:sldMkLst>
          <pc:docMk/>
          <pc:sldMk cId="2618984118" sldId="444"/>
        </pc:sldMkLst>
      </pc:sldChg>
      <pc:sldChg chg="add del">
        <pc:chgData name="Bhawani Shankar Sahu" userId="e5f9bc2e-d4bb-415b-bd8a-e25372d6a074" providerId="ADAL" clId="{73FB406A-87E4-4A73-8219-90237847D8B8}" dt="2024-10-24T16:58:20.570" v="3188" actId="47"/>
        <pc:sldMkLst>
          <pc:docMk/>
          <pc:sldMk cId="1704692636" sldId="445"/>
        </pc:sldMkLst>
      </pc:sldChg>
      <pc:sldChg chg="addSp delSp modSp add mod modNotesTx">
        <pc:chgData name="Bhawani Shankar Sahu" userId="e5f9bc2e-d4bb-415b-bd8a-e25372d6a074" providerId="ADAL" clId="{73FB406A-87E4-4A73-8219-90237847D8B8}" dt="2024-10-22T04:01:42.753" v="228" actId="478"/>
        <pc:sldMkLst>
          <pc:docMk/>
          <pc:sldMk cId="282457718" sldId="446"/>
        </pc:sldMkLst>
        <pc:spChg chg="del">
          <ac:chgData name="Bhawani Shankar Sahu" userId="e5f9bc2e-d4bb-415b-bd8a-e25372d6a074" providerId="ADAL" clId="{73FB406A-87E4-4A73-8219-90237847D8B8}" dt="2024-10-22T04:01:39.815" v="227" actId="478"/>
          <ac:spMkLst>
            <pc:docMk/>
            <pc:sldMk cId="282457718" sldId="446"/>
            <ac:spMk id="3" creationId="{3318E1FF-9BA6-1106-036B-9F5F6E95ED0A}"/>
          </ac:spMkLst>
        </pc:spChg>
        <pc:spChg chg="mod">
          <ac:chgData name="Bhawani Shankar Sahu" userId="e5f9bc2e-d4bb-415b-bd8a-e25372d6a074" providerId="ADAL" clId="{73FB406A-87E4-4A73-8219-90237847D8B8}" dt="2024-10-22T04:01:18.576" v="224" actId="1076"/>
          <ac:spMkLst>
            <pc:docMk/>
            <pc:sldMk cId="282457718" sldId="446"/>
            <ac:spMk id="4" creationId="{5BA32B3C-D9C8-65B6-1442-8DF6B935E489}"/>
          </ac:spMkLst>
        </pc:spChg>
        <pc:spChg chg="del">
          <ac:chgData name="Bhawani Shankar Sahu" userId="e5f9bc2e-d4bb-415b-bd8a-e25372d6a074" providerId="ADAL" clId="{73FB406A-87E4-4A73-8219-90237847D8B8}" dt="2024-10-22T04:01:39.815" v="227" actId="478"/>
          <ac:spMkLst>
            <pc:docMk/>
            <pc:sldMk cId="282457718" sldId="446"/>
            <ac:spMk id="5" creationId="{B0985C9E-10D2-7C44-A6C2-9015AF02F412}"/>
          </ac:spMkLst>
        </pc:spChg>
        <pc:spChg chg="del">
          <ac:chgData name="Bhawani Shankar Sahu" userId="e5f9bc2e-d4bb-415b-bd8a-e25372d6a074" providerId="ADAL" clId="{73FB406A-87E4-4A73-8219-90237847D8B8}" dt="2024-10-22T04:01:39.815" v="227" actId="478"/>
          <ac:spMkLst>
            <pc:docMk/>
            <pc:sldMk cId="282457718" sldId="446"/>
            <ac:spMk id="6" creationId="{EC24B6FF-026A-F399-3CEC-D45DAA336A51}"/>
          </ac:spMkLst>
        </pc:spChg>
        <pc:spChg chg="mod">
          <ac:chgData name="Bhawani Shankar Sahu" userId="e5f9bc2e-d4bb-415b-bd8a-e25372d6a074" providerId="ADAL" clId="{73FB406A-87E4-4A73-8219-90237847D8B8}" dt="2024-10-22T03:42:29.949" v="132"/>
          <ac:spMkLst>
            <pc:docMk/>
            <pc:sldMk cId="282457718" sldId="446"/>
            <ac:spMk id="7" creationId="{0B97062E-AF1D-671B-4B2D-204FAC85D00D}"/>
          </ac:spMkLst>
        </pc:spChg>
        <pc:spChg chg="mod">
          <ac:chgData name="Bhawani Shankar Sahu" userId="e5f9bc2e-d4bb-415b-bd8a-e25372d6a074" providerId="ADAL" clId="{73FB406A-87E4-4A73-8219-90237847D8B8}" dt="2024-10-22T04:01:31.961" v="226" actId="1076"/>
          <ac:spMkLst>
            <pc:docMk/>
            <pc:sldMk cId="282457718" sldId="446"/>
            <ac:spMk id="9" creationId="{F75200A7-18E1-CA4C-8F79-CA701296CE7A}"/>
          </ac:spMkLst>
        </pc:spChg>
        <pc:spChg chg="mod">
          <ac:chgData name="Bhawani Shankar Sahu" userId="e5f9bc2e-d4bb-415b-bd8a-e25372d6a074" providerId="ADAL" clId="{73FB406A-87E4-4A73-8219-90237847D8B8}" dt="2024-10-22T03:42:29.949" v="132"/>
          <ac:spMkLst>
            <pc:docMk/>
            <pc:sldMk cId="282457718" sldId="446"/>
            <ac:spMk id="10" creationId="{91122B21-0A34-3FE8-962D-04A1E79225E1}"/>
          </ac:spMkLst>
        </pc:spChg>
        <pc:grpChg chg="add del mod">
          <ac:chgData name="Bhawani Shankar Sahu" userId="e5f9bc2e-d4bb-415b-bd8a-e25372d6a074" providerId="ADAL" clId="{73FB406A-87E4-4A73-8219-90237847D8B8}" dt="2024-10-22T04:01:42.753" v="228" actId="478"/>
          <ac:grpSpMkLst>
            <pc:docMk/>
            <pc:sldMk cId="282457718" sldId="446"/>
            <ac:grpSpMk id="2" creationId="{D21B12F5-C872-0ACA-0E63-3E64FF498CC5}"/>
          </ac:grpSpMkLst>
        </pc:grpChg>
        <pc:cxnChg chg="mod">
          <ac:chgData name="Bhawani Shankar Sahu" userId="e5f9bc2e-d4bb-415b-bd8a-e25372d6a074" providerId="ADAL" clId="{73FB406A-87E4-4A73-8219-90237847D8B8}" dt="2024-10-22T03:42:29.949" v="132"/>
          <ac:cxnSpMkLst>
            <pc:docMk/>
            <pc:sldMk cId="282457718" sldId="446"/>
            <ac:cxnSpMk id="11" creationId="{C1A2E453-7E74-C43D-14C4-64E2B3D5A29E}"/>
          </ac:cxnSpMkLst>
        </pc:cxnChg>
      </pc:sldChg>
      <pc:sldChg chg="add del">
        <pc:chgData name="Bhawani Shankar Sahu" userId="e5f9bc2e-d4bb-415b-bd8a-e25372d6a074" providerId="ADAL" clId="{73FB406A-87E4-4A73-8219-90237847D8B8}" dt="2024-10-21T04:39:26.632" v="14" actId="47"/>
        <pc:sldMkLst>
          <pc:docMk/>
          <pc:sldMk cId="2956274205" sldId="447"/>
        </pc:sldMkLst>
      </pc:sldChg>
      <pc:sldChg chg="addSp delSp modSp add del mod modNotesTx">
        <pc:chgData name="Bhawani Shankar Sahu" userId="e5f9bc2e-d4bb-415b-bd8a-e25372d6a074" providerId="ADAL" clId="{73FB406A-87E4-4A73-8219-90237847D8B8}" dt="2024-10-24T15:07:24.725" v="2808" actId="6549"/>
        <pc:sldMkLst>
          <pc:docMk/>
          <pc:sldMk cId="1058004557" sldId="456"/>
        </pc:sldMkLst>
        <pc:spChg chg="mod">
          <ac:chgData name="Bhawani Shankar Sahu" userId="e5f9bc2e-d4bb-415b-bd8a-e25372d6a074" providerId="ADAL" clId="{73FB406A-87E4-4A73-8219-90237847D8B8}" dt="2024-10-24T15:06:23.771" v="2794" actId="1076"/>
          <ac:spMkLst>
            <pc:docMk/>
            <pc:sldMk cId="1058004557" sldId="456"/>
            <ac:spMk id="2" creationId="{00000000-0000-0000-0000-000000000000}"/>
          </ac:spMkLst>
        </pc:spChg>
        <pc:spChg chg="add del">
          <ac:chgData name="Bhawani Shankar Sahu" userId="e5f9bc2e-d4bb-415b-bd8a-e25372d6a074" providerId="ADAL" clId="{73FB406A-87E4-4A73-8219-90237847D8B8}" dt="2024-10-24T15:06:50.468" v="2798" actId="478"/>
          <ac:spMkLst>
            <pc:docMk/>
            <pc:sldMk cId="1058004557" sldId="456"/>
            <ac:spMk id="3" creationId="{00000000-0000-0000-0000-000000000000}"/>
          </ac:spMkLst>
        </pc:spChg>
        <pc:spChg chg="mod">
          <ac:chgData name="Bhawani Shankar Sahu" userId="e5f9bc2e-d4bb-415b-bd8a-e25372d6a074" providerId="ADAL" clId="{73FB406A-87E4-4A73-8219-90237847D8B8}" dt="2024-10-24T15:06:32.584" v="2796" actId="1076"/>
          <ac:spMkLst>
            <pc:docMk/>
            <pc:sldMk cId="1058004557" sldId="456"/>
            <ac:spMk id="4" creationId="{00000000-0000-0000-0000-000000000000}"/>
          </ac:spMkLst>
        </pc:spChg>
        <pc:spChg chg="add del">
          <ac:chgData name="Bhawani Shankar Sahu" userId="e5f9bc2e-d4bb-415b-bd8a-e25372d6a074" providerId="ADAL" clId="{73FB406A-87E4-4A73-8219-90237847D8B8}" dt="2024-10-24T15:06:55.374" v="2800" actId="478"/>
          <ac:spMkLst>
            <pc:docMk/>
            <pc:sldMk cId="1058004557" sldId="456"/>
            <ac:spMk id="5" creationId="{00000000-0000-0000-0000-000000000000}"/>
          </ac:spMkLst>
        </pc:spChg>
        <pc:spChg chg="add del">
          <ac:chgData name="Bhawani Shankar Sahu" userId="e5f9bc2e-d4bb-415b-bd8a-e25372d6a074" providerId="ADAL" clId="{73FB406A-87E4-4A73-8219-90237847D8B8}" dt="2024-10-24T15:06:53.205" v="2799" actId="478"/>
          <ac:spMkLst>
            <pc:docMk/>
            <pc:sldMk cId="1058004557" sldId="456"/>
            <ac:spMk id="6" creationId="{00000000-0000-0000-0000-000000000000}"/>
          </ac:spMkLst>
        </pc:spChg>
        <pc:spChg chg="del mod">
          <ac:chgData name="Bhawani Shankar Sahu" userId="e5f9bc2e-d4bb-415b-bd8a-e25372d6a074" providerId="ADAL" clId="{73FB406A-87E4-4A73-8219-90237847D8B8}" dt="2024-10-24T15:07:13.963" v="2804" actId="478"/>
          <ac:spMkLst>
            <pc:docMk/>
            <pc:sldMk cId="1058004557" sldId="456"/>
            <ac:spMk id="7" creationId="{00000000-0000-0000-0000-000000000000}"/>
          </ac:spMkLst>
        </pc:spChg>
        <pc:spChg chg="mod">
          <ac:chgData name="Bhawani Shankar Sahu" userId="e5f9bc2e-d4bb-415b-bd8a-e25372d6a074" providerId="ADAL" clId="{73FB406A-87E4-4A73-8219-90237847D8B8}" dt="2024-10-24T15:07:06.960" v="2802"/>
          <ac:spMkLst>
            <pc:docMk/>
            <pc:sldMk cId="1058004557" sldId="456"/>
            <ac:spMk id="9" creationId="{44BA35B6-BF09-6DF9-C8EA-331E07C9DBE7}"/>
          </ac:spMkLst>
        </pc:spChg>
        <pc:spChg chg="mod">
          <ac:chgData name="Bhawani Shankar Sahu" userId="e5f9bc2e-d4bb-415b-bd8a-e25372d6a074" providerId="ADAL" clId="{73FB406A-87E4-4A73-8219-90237847D8B8}" dt="2024-10-24T15:07:19.083" v="2805"/>
          <ac:spMkLst>
            <pc:docMk/>
            <pc:sldMk cId="1058004557" sldId="456"/>
            <ac:spMk id="10" creationId="{2A55DF36-1812-EA4D-CC8F-417DCA3AD6F7}"/>
          </ac:spMkLst>
        </pc:spChg>
        <pc:grpChg chg="add mod">
          <ac:chgData name="Bhawani Shankar Sahu" userId="e5f9bc2e-d4bb-415b-bd8a-e25372d6a074" providerId="ADAL" clId="{73FB406A-87E4-4A73-8219-90237847D8B8}" dt="2024-10-24T15:07:06.960" v="2802"/>
          <ac:grpSpMkLst>
            <pc:docMk/>
            <pc:sldMk cId="1058004557" sldId="456"/>
            <ac:grpSpMk id="8" creationId="{34113FF8-803B-2B65-11CB-0880EEDCC44C}"/>
          </ac:grpSpMkLst>
        </pc:grpChg>
        <pc:picChg chg="mod">
          <ac:chgData name="Bhawani Shankar Sahu" userId="e5f9bc2e-d4bb-415b-bd8a-e25372d6a074" providerId="ADAL" clId="{73FB406A-87E4-4A73-8219-90237847D8B8}" dt="2024-10-24T15:06:35.111" v="2797" actId="1076"/>
          <ac:picMkLst>
            <pc:docMk/>
            <pc:sldMk cId="1058004557" sldId="456"/>
            <ac:picMk id="1028" creationId="{1275123C-5C50-63C2-D6D7-E343A69BA019}"/>
          </ac:picMkLst>
        </pc:picChg>
        <pc:cxnChg chg="mod">
          <ac:chgData name="Bhawani Shankar Sahu" userId="e5f9bc2e-d4bb-415b-bd8a-e25372d6a074" providerId="ADAL" clId="{73FB406A-87E4-4A73-8219-90237847D8B8}" dt="2024-10-24T15:07:06.960" v="2802"/>
          <ac:cxnSpMkLst>
            <pc:docMk/>
            <pc:sldMk cId="1058004557" sldId="456"/>
            <ac:cxnSpMk id="11" creationId="{29A1143E-3791-8C9A-DF34-4B971C285B8C}"/>
          </ac:cxnSpMkLst>
        </pc:cxnChg>
      </pc:sldChg>
      <pc:sldChg chg="addSp delSp modSp add del mod modNotesTx">
        <pc:chgData name="Bhawani Shankar Sahu" userId="e5f9bc2e-d4bb-415b-bd8a-e25372d6a074" providerId="ADAL" clId="{73FB406A-87E4-4A73-8219-90237847D8B8}" dt="2024-10-24T15:16:48.774" v="2832" actId="5793"/>
        <pc:sldMkLst>
          <pc:docMk/>
          <pc:sldMk cId="2524167919" sldId="459"/>
        </pc:sldMkLst>
        <pc:spChg chg="mod">
          <ac:chgData name="Bhawani Shankar Sahu" userId="e5f9bc2e-d4bb-415b-bd8a-e25372d6a074" providerId="ADAL" clId="{73FB406A-87E4-4A73-8219-90237847D8B8}" dt="2024-10-24T15:15:34.677" v="2809" actId="1076"/>
          <ac:spMkLst>
            <pc:docMk/>
            <pc:sldMk cId="2524167919" sldId="459"/>
            <ac:spMk id="2" creationId="{00000000-0000-0000-0000-000000000000}"/>
          </ac:spMkLst>
        </pc:spChg>
        <pc:spChg chg="del">
          <ac:chgData name="Bhawani Shankar Sahu" userId="e5f9bc2e-d4bb-415b-bd8a-e25372d6a074" providerId="ADAL" clId="{73FB406A-87E4-4A73-8219-90237847D8B8}" dt="2024-10-24T15:15:58.720" v="2814" actId="478"/>
          <ac:spMkLst>
            <pc:docMk/>
            <pc:sldMk cId="2524167919" sldId="459"/>
            <ac:spMk id="3" creationId="{00000000-0000-0000-0000-000000000000}"/>
          </ac:spMkLst>
        </pc:spChg>
        <pc:spChg chg="mod">
          <ac:chgData name="Bhawani Shankar Sahu" userId="e5f9bc2e-d4bb-415b-bd8a-e25372d6a074" providerId="ADAL" clId="{73FB406A-87E4-4A73-8219-90237847D8B8}" dt="2024-10-24T15:15:48.938" v="2812" actId="1076"/>
          <ac:spMkLst>
            <pc:docMk/>
            <pc:sldMk cId="2524167919" sldId="459"/>
            <ac:spMk id="4" creationId="{00000000-0000-0000-0000-000000000000}"/>
          </ac:spMkLst>
        </pc:spChg>
        <pc:spChg chg="del">
          <ac:chgData name="Bhawani Shankar Sahu" userId="e5f9bc2e-d4bb-415b-bd8a-e25372d6a074" providerId="ADAL" clId="{73FB406A-87E4-4A73-8219-90237847D8B8}" dt="2024-10-24T15:15:58.720" v="2814" actId="478"/>
          <ac:spMkLst>
            <pc:docMk/>
            <pc:sldMk cId="2524167919" sldId="459"/>
            <ac:spMk id="5" creationId="{00000000-0000-0000-0000-000000000000}"/>
          </ac:spMkLst>
        </pc:spChg>
        <pc:spChg chg="del">
          <ac:chgData name="Bhawani Shankar Sahu" userId="e5f9bc2e-d4bb-415b-bd8a-e25372d6a074" providerId="ADAL" clId="{73FB406A-87E4-4A73-8219-90237847D8B8}" dt="2024-10-24T15:15:58.720" v="2814" actId="478"/>
          <ac:spMkLst>
            <pc:docMk/>
            <pc:sldMk cId="2524167919" sldId="459"/>
            <ac:spMk id="6" creationId="{00000000-0000-0000-0000-000000000000}"/>
          </ac:spMkLst>
        </pc:spChg>
        <pc:spChg chg="del mod">
          <ac:chgData name="Bhawani Shankar Sahu" userId="e5f9bc2e-d4bb-415b-bd8a-e25372d6a074" providerId="ADAL" clId="{73FB406A-87E4-4A73-8219-90237847D8B8}" dt="2024-10-24T15:16:11.180" v="2817" actId="478"/>
          <ac:spMkLst>
            <pc:docMk/>
            <pc:sldMk cId="2524167919" sldId="459"/>
            <ac:spMk id="7" creationId="{00000000-0000-0000-0000-000000000000}"/>
          </ac:spMkLst>
        </pc:spChg>
        <pc:spChg chg="mod">
          <ac:chgData name="Bhawani Shankar Sahu" userId="e5f9bc2e-d4bb-415b-bd8a-e25372d6a074" providerId="ADAL" clId="{73FB406A-87E4-4A73-8219-90237847D8B8}" dt="2024-10-24T15:16:05.207" v="2815"/>
          <ac:spMkLst>
            <pc:docMk/>
            <pc:sldMk cId="2524167919" sldId="459"/>
            <ac:spMk id="9" creationId="{8DF87F8E-D587-ECE8-E265-42B0061B839F}"/>
          </ac:spMkLst>
        </pc:spChg>
        <pc:spChg chg="mod">
          <ac:chgData name="Bhawani Shankar Sahu" userId="e5f9bc2e-d4bb-415b-bd8a-e25372d6a074" providerId="ADAL" clId="{73FB406A-87E4-4A73-8219-90237847D8B8}" dt="2024-10-24T15:16:19.437" v="2819" actId="14100"/>
          <ac:spMkLst>
            <pc:docMk/>
            <pc:sldMk cId="2524167919" sldId="459"/>
            <ac:spMk id="10" creationId="{08AAAEC5-C3DE-9C64-077E-1F6135743378}"/>
          </ac:spMkLst>
        </pc:spChg>
        <pc:grpChg chg="add mod">
          <ac:chgData name="Bhawani Shankar Sahu" userId="e5f9bc2e-d4bb-415b-bd8a-e25372d6a074" providerId="ADAL" clId="{73FB406A-87E4-4A73-8219-90237847D8B8}" dt="2024-10-24T15:16:05.207" v="2815"/>
          <ac:grpSpMkLst>
            <pc:docMk/>
            <pc:sldMk cId="2524167919" sldId="459"/>
            <ac:grpSpMk id="8" creationId="{7142A372-C2CE-5764-F181-C0D1C5F6F31C}"/>
          </ac:grpSpMkLst>
        </pc:grpChg>
        <pc:cxnChg chg="mod">
          <ac:chgData name="Bhawani Shankar Sahu" userId="e5f9bc2e-d4bb-415b-bd8a-e25372d6a074" providerId="ADAL" clId="{73FB406A-87E4-4A73-8219-90237847D8B8}" dt="2024-10-24T15:16:05.207" v="2815"/>
          <ac:cxnSpMkLst>
            <pc:docMk/>
            <pc:sldMk cId="2524167919" sldId="459"/>
            <ac:cxnSpMk id="11" creationId="{528F9DBC-E350-2D51-7387-6C0FE86BA322}"/>
          </ac:cxnSpMkLst>
        </pc:cxnChg>
      </pc:sldChg>
      <pc:sldChg chg="addSp delSp modSp add del mod modNotesTx">
        <pc:chgData name="Bhawani Shankar Sahu" userId="e5f9bc2e-d4bb-415b-bd8a-e25372d6a074" providerId="ADAL" clId="{73FB406A-87E4-4A73-8219-90237847D8B8}" dt="2024-10-24T15:25:11.133" v="2937"/>
        <pc:sldMkLst>
          <pc:docMk/>
          <pc:sldMk cId="3351688805" sldId="460"/>
        </pc:sldMkLst>
        <pc:spChg chg="mod">
          <ac:chgData name="Bhawani Shankar Sahu" userId="e5f9bc2e-d4bb-415b-bd8a-e25372d6a074" providerId="ADAL" clId="{73FB406A-87E4-4A73-8219-90237847D8B8}" dt="2024-10-24T15:17:31.158" v="2846" actId="1076"/>
          <ac:spMkLst>
            <pc:docMk/>
            <pc:sldMk cId="3351688805" sldId="460"/>
            <ac:spMk id="2" creationId="{00000000-0000-0000-0000-000000000000}"/>
          </ac:spMkLst>
        </pc:spChg>
        <pc:spChg chg="del">
          <ac:chgData name="Bhawani Shankar Sahu" userId="e5f9bc2e-d4bb-415b-bd8a-e25372d6a074" providerId="ADAL" clId="{73FB406A-87E4-4A73-8219-90237847D8B8}" dt="2024-10-24T15:23:02.461" v="2898" actId="478"/>
          <ac:spMkLst>
            <pc:docMk/>
            <pc:sldMk cId="3351688805" sldId="460"/>
            <ac:spMk id="3" creationId="{00000000-0000-0000-0000-000000000000}"/>
          </ac:spMkLst>
        </pc:spChg>
        <pc:spChg chg="del mod">
          <ac:chgData name="Bhawani Shankar Sahu" userId="e5f9bc2e-d4bb-415b-bd8a-e25372d6a074" providerId="ADAL" clId="{73FB406A-87E4-4A73-8219-90237847D8B8}" dt="2024-10-24T15:25:10.690" v="2936" actId="478"/>
          <ac:spMkLst>
            <pc:docMk/>
            <pc:sldMk cId="3351688805" sldId="460"/>
            <ac:spMk id="4" creationId="{00000000-0000-0000-0000-000000000000}"/>
          </ac:spMkLst>
        </pc:spChg>
        <pc:spChg chg="del">
          <ac:chgData name="Bhawani Shankar Sahu" userId="e5f9bc2e-d4bb-415b-bd8a-e25372d6a074" providerId="ADAL" clId="{73FB406A-87E4-4A73-8219-90237847D8B8}" dt="2024-10-24T15:23:02.461" v="2898" actId="478"/>
          <ac:spMkLst>
            <pc:docMk/>
            <pc:sldMk cId="3351688805" sldId="460"/>
            <ac:spMk id="5" creationId="{00000000-0000-0000-0000-000000000000}"/>
          </ac:spMkLst>
        </pc:spChg>
        <pc:spChg chg="del">
          <ac:chgData name="Bhawani Shankar Sahu" userId="e5f9bc2e-d4bb-415b-bd8a-e25372d6a074" providerId="ADAL" clId="{73FB406A-87E4-4A73-8219-90237847D8B8}" dt="2024-10-24T15:23:02.461" v="2898" actId="478"/>
          <ac:spMkLst>
            <pc:docMk/>
            <pc:sldMk cId="3351688805" sldId="460"/>
            <ac:spMk id="6" creationId="{00000000-0000-0000-0000-000000000000}"/>
          </ac:spMkLst>
        </pc:spChg>
        <pc:spChg chg="del">
          <ac:chgData name="Bhawani Shankar Sahu" userId="e5f9bc2e-d4bb-415b-bd8a-e25372d6a074" providerId="ADAL" clId="{73FB406A-87E4-4A73-8219-90237847D8B8}" dt="2024-10-24T15:22:59.063" v="2897" actId="478"/>
          <ac:spMkLst>
            <pc:docMk/>
            <pc:sldMk cId="3351688805" sldId="460"/>
            <ac:spMk id="7" creationId="{00000000-0000-0000-0000-000000000000}"/>
          </ac:spMkLst>
        </pc:spChg>
        <pc:spChg chg="mod">
          <ac:chgData name="Bhawani Shankar Sahu" userId="e5f9bc2e-d4bb-415b-bd8a-e25372d6a074" providerId="ADAL" clId="{73FB406A-87E4-4A73-8219-90237847D8B8}" dt="2024-10-24T15:23:08.193" v="2899"/>
          <ac:spMkLst>
            <pc:docMk/>
            <pc:sldMk cId="3351688805" sldId="460"/>
            <ac:spMk id="9" creationId="{4F68DAEE-8886-724E-A705-6DC625D4BEAF}"/>
          </ac:spMkLst>
        </pc:spChg>
        <pc:spChg chg="mod">
          <ac:chgData name="Bhawani Shankar Sahu" userId="e5f9bc2e-d4bb-415b-bd8a-e25372d6a074" providerId="ADAL" clId="{73FB406A-87E4-4A73-8219-90237847D8B8}" dt="2024-10-24T15:23:08.193" v="2899"/>
          <ac:spMkLst>
            <pc:docMk/>
            <pc:sldMk cId="3351688805" sldId="460"/>
            <ac:spMk id="10" creationId="{ACD4602C-89CF-BB2B-0C15-C970CF78664F}"/>
          </ac:spMkLst>
        </pc:spChg>
        <pc:spChg chg="add mod">
          <ac:chgData name="Bhawani Shankar Sahu" userId="e5f9bc2e-d4bb-415b-bd8a-e25372d6a074" providerId="ADAL" clId="{73FB406A-87E4-4A73-8219-90237847D8B8}" dt="2024-10-24T15:25:11.133" v="2937"/>
          <ac:spMkLst>
            <pc:docMk/>
            <pc:sldMk cId="3351688805" sldId="460"/>
            <ac:spMk id="12" creationId="{0124EDD7-6BDF-1EC1-96B3-4E0350302F96}"/>
          </ac:spMkLst>
        </pc:spChg>
        <pc:grpChg chg="add mod">
          <ac:chgData name="Bhawani Shankar Sahu" userId="e5f9bc2e-d4bb-415b-bd8a-e25372d6a074" providerId="ADAL" clId="{73FB406A-87E4-4A73-8219-90237847D8B8}" dt="2024-10-24T15:23:08.193" v="2899"/>
          <ac:grpSpMkLst>
            <pc:docMk/>
            <pc:sldMk cId="3351688805" sldId="460"/>
            <ac:grpSpMk id="8" creationId="{9550E1CE-EC51-F5E2-1923-50F1D1198209}"/>
          </ac:grpSpMkLst>
        </pc:grpChg>
        <pc:cxnChg chg="mod">
          <ac:chgData name="Bhawani Shankar Sahu" userId="e5f9bc2e-d4bb-415b-bd8a-e25372d6a074" providerId="ADAL" clId="{73FB406A-87E4-4A73-8219-90237847D8B8}" dt="2024-10-24T15:23:08.193" v="2899"/>
          <ac:cxnSpMkLst>
            <pc:docMk/>
            <pc:sldMk cId="3351688805" sldId="460"/>
            <ac:cxnSpMk id="11" creationId="{4A2AE0BC-A321-81E1-D63C-D569110C6415}"/>
          </ac:cxnSpMkLst>
        </pc:cxnChg>
      </pc:sldChg>
      <pc:sldChg chg="modSp add del mod modNotesTx">
        <pc:chgData name="Bhawani Shankar Sahu" userId="e5f9bc2e-d4bb-415b-bd8a-e25372d6a074" providerId="ADAL" clId="{73FB406A-87E4-4A73-8219-90237847D8B8}" dt="2024-10-24T15:20:38.083" v="2889" actId="12"/>
        <pc:sldMkLst>
          <pc:docMk/>
          <pc:sldMk cId="993476268" sldId="461"/>
        </pc:sldMkLst>
        <pc:spChg chg="mod">
          <ac:chgData name="Bhawani Shankar Sahu" userId="e5f9bc2e-d4bb-415b-bd8a-e25372d6a074" providerId="ADAL" clId="{73FB406A-87E4-4A73-8219-90237847D8B8}" dt="2024-10-24T15:18:53.549" v="2865" actId="1076"/>
          <ac:spMkLst>
            <pc:docMk/>
            <pc:sldMk cId="993476268" sldId="461"/>
            <ac:spMk id="2" creationId="{00000000-0000-0000-0000-000000000000}"/>
          </ac:spMkLst>
        </pc:spChg>
        <pc:spChg chg="mod">
          <ac:chgData name="Bhawani Shankar Sahu" userId="e5f9bc2e-d4bb-415b-bd8a-e25372d6a074" providerId="ADAL" clId="{73FB406A-87E4-4A73-8219-90237847D8B8}" dt="2024-10-24T15:18:46.916" v="2864" actId="1076"/>
          <ac:spMkLst>
            <pc:docMk/>
            <pc:sldMk cId="993476268" sldId="461"/>
            <ac:spMk id="4" creationId="{00000000-0000-0000-0000-000000000000}"/>
          </ac:spMkLst>
        </pc:spChg>
      </pc:sldChg>
      <pc:sldChg chg="add del">
        <pc:chgData name="Bhawani Shankar Sahu" userId="e5f9bc2e-d4bb-415b-bd8a-e25372d6a074" providerId="ADAL" clId="{73FB406A-87E4-4A73-8219-90237847D8B8}" dt="2024-10-24T15:21:03.708" v="2890" actId="47"/>
        <pc:sldMkLst>
          <pc:docMk/>
          <pc:sldMk cId="1815386083" sldId="462"/>
        </pc:sldMkLst>
      </pc:sldChg>
      <pc:sldChg chg="addSp delSp modSp add del mod modNotesTx">
        <pc:chgData name="Bhawani Shankar Sahu" userId="e5f9bc2e-d4bb-415b-bd8a-e25372d6a074" providerId="ADAL" clId="{73FB406A-87E4-4A73-8219-90237847D8B8}" dt="2024-10-24T15:24:49.194" v="2935" actId="20577"/>
        <pc:sldMkLst>
          <pc:docMk/>
          <pc:sldMk cId="1330480545" sldId="463"/>
        </pc:sldMkLst>
        <pc:spChg chg="mod">
          <ac:chgData name="Bhawani Shankar Sahu" userId="e5f9bc2e-d4bb-415b-bd8a-e25372d6a074" providerId="ADAL" clId="{73FB406A-87E4-4A73-8219-90237847D8B8}" dt="2024-10-24T15:21:13.588" v="2891" actId="1076"/>
          <ac:spMkLst>
            <pc:docMk/>
            <pc:sldMk cId="1330480545" sldId="463"/>
            <ac:spMk id="2" creationId="{00000000-0000-0000-0000-000000000000}"/>
          </ac:spMkLst>
        </pc:spChg>
        <pc:spChg chg="del">
          <ac:chgData name="Bhawani Shankar Sahu" userId="e5f9bc2e-d4bb-415b-bd8a-e25372d6a074" providerId="ADAL" clId="{73FB406A-87E4-4A73-8219-90237847D8B8}" dt="2024-10-24T15:23:20.827" v="2900" actId="478"/>
          <ac:spMkLst>
            <pc:docMk/>
            <pc:sldMk cId="1330480545" sldId="463"/>
            <ac:spMk id="3" creationId="{00000000-0000-0000-0000-000000000000}"/>
          </ac:spMkLst>
        </pc:spChg>
        <pc:spChg chg="mod">
          <ac:chgData name="Bhawani Shankar Sahu" userId="e5f9bc2e-d4bb-415b-bd8a-e25372d6a074" providerId="ADAL" clId="{73FB406A-87E4-4A73-8219-90237847D8B8}" dt="2024-10-24T15:21:22.086" v="2893" actId="1076"/>
          <ac:spMkLst>
            <pc:docMk/>
            <pc:sldMk cId="1330480545" sldId="463"/>
            <ac:spMk id="4" creationId="{00000000-0000-0000-0000-000000000000}"/>
          </ac:spMkLst>
        </pc:spChg>
        <pc:spChg chg="del">
          <ac:chgData name="Bhawani Shankar Sahu" userId="e5f9bc2e-d4bb-415b-bd8a-e25372d6a074" providerId="ADAL" clId="{73FB406A-87E4-4A73-8219-90237847D8B8}" dt="2024-10-24T15:23:20.827" v="2900" actId="478"/>
          <ac:spMkLst>
            <pc:docMk/>
            <pc:sldMk cId="1330480545" sldId="463"/>
            <ac:spMk id="5" creationId="{00000000-0000-0000-0000-000000000000}"/>
          </ac:spMkLst>
        </pc:spChg>
        <pc:spChg chg="del">
          <ac:chgData name="Bhawani Shankar Sahu" userId="e5f9bc2e-d4bb-415b-bd8a-e25372d6a074" providerId="ADAL" clId="{73FB406A-87E4-4A73-8219-90237847D8B8}" dt="2024-10-24T15:23:20.827" v="2900" actId="478"/>
          <ac:spMkLst>
            <pc:docMk/>
            <pc:sldMk cId="1330480545" sldId="463"/>
            <ac:spMk id="6" creationId="{00000000-0000-0000-0000-000000000000}"/>
          </ac:spMkLst>
        </pc:spChg>
        <pc:spChg chg="del mod">
          <ac:chgData name="Bhawani Shankar Sahu" userId="e5f9bc2e-d4bb-415b-bd8a-e25372d6a074" providerId="ADAL" clId="{73FB406A-87E4-4A73-8219-90237847D8B8}" dt="2024-10-24T15:23:30.509" v="2904" actId="478"/>
          <ac:spMkLst>
            <pc:docMk/>
            <pc:sldMk cId="1330480545" sldId="463"/>
            <ac:spMk id="7" creationId="{00000000-0000-0000-0000-000000000000}"/>
          </ac:spMkLst>
        </pc:spChg>
        <pc:spChg chg="mod">
          <ac:chgData name="Bhawani Shankar Sahu" userId="e5f9bc2e-d4bb-415b-bd8a-e25372d6a074" providerId="ADAL" clId="{73FB406A-87E4-4A73-8219-90237847D8B8}" dt="2024-10-24T15:23:25.359" v="2902"/>
          <ac:spMkLst>
            <pc:docMk/>
            <pc:sldMk cId="1330480545" sldId="463"/>
            <ac:spMk id="9" creationId="{A80878B6-99A2-56E0-3199-F798531B01DB}"/>
          </ac:spMkLst>
        </pc:spChg>
        <pc:spChg chg="mod">
          <ac:chgData name="Bhawani Shankar Sahu" userId="e5f9bc2e-d4bb-415b-bd8a-e25372d6a074" providerId="ADAL" clId="{73FB406A-87E4-4A73-8219-90237847D8B8}" dt="2024-10-24T15:23:35.022" v="2905"/>
          <ac:spMkLst>
            <pc:docMk/>
            <pc:sldMk cId="1330480545" sldId="463"/>
            <ac:spMk id="10" creationId="{8F45364F-C3B4-062B-EC86-3C095D5A4175}"/>
          </ac:spMkLst>
        </pc:spChg>
        <pc:grpChg chg="add mod">
          <ac:chgData name="Bhawani Shankar Sahu" userId="e5f9bc2e-d4bb-415b-bd8a-e25372d6a074" providerId="ADAL" clId="{73FB406A-87E4-4A73-8219-90237847D8B8}" dt="2024-10-24T15:23:25.359" v="2902"/>
          <ac:grpSpMkLst>
            <pc:docMk/>
            <pc:sldMk cId="1330480545" sldId="463"/>
            <ac:grpSpMk id="8" creationId="{D0330AE7-4A34-C478-AF97-11A256E79296}"/>
          </ac:grpSpMkLst>
        </pc:grpChg>
        <pc:cxnChg chg="mod">
          <ac:chgData name="Bhawani Shankar Sahu" userId="e5f9bc2e-d4bb-415b-bd8a-e25372d6a074" providerId="ADAL" clId="{73FB406A-87E4-4A73-8219-90237847D8B8}" dt="2024-10-24T15:23:25.359" v="2902"/>
          <ac:cxnSpMkLst>
            <pc:docMk/>
            <pc:sldMk cId="1330480545" sldId="463"/>
            <ac:cxnSpMk id="11" creationId="{25F134C2-5B3C-2581-7802-2A0CAF6475A7}"/>
          </ac:cxnSpMkLst>
        </pc:cxnChg>
      </pc:sldChg>
      <pc:sldChg chg="modSp add del mod modNotesTx">
        <pc:chgData name="Bhawani Shankar Sahu" userId="e5f9bc2e-d4bb-415b-bd8a-e25372d6a074" providerId="ADAL" clId="{73FB406A-87E4-4A73-8219-90237847D8B8}" dt="2024-10-24T15:25:46.483" v="2945" actId="5793"/>
        <pc:sldMkLst>
          <pc:docMk/>
          <pc:sldMk cId="2963973776" sldId="464"/>
        </pc:sldMkLst>
        <pc:spChg chg="mod">
          <ac:chgData name="Bhawani Shankar Sahu" userId="e5f9bc2e-d4bb-415b-bd8a-e25372d6a074" providerId="ADAL" clId="{73FB406A-87E4-4A73-8219-90237847D8B8}" dt="2024-10-24T15:25:22.447" v="2938" actId="1076"/>
          <ac:spMkLst>
            <pc:docMk/>
            <pc:sldMk cId="2963973776" sldId="464"/>
            <ac:spMk id="2" creationId="{00000000-0000-0000-0000-000000000000}"/>
          </ac:spMkLst>
        </pc:spChg>
        <pc:spChg chg="mod">
          <ac:chgData name="Bhawani Shankar Sahu" userId="e5f9bc2e-d4bb-415b-bd8a-e25372d6a074" providerId="ADAL" clId="{73FB406A-87E4-4A73-8219-90237847D8B8}" dt="2024-10-24T15:25:30.348" v="2940" actId="1076"/>
          <ac:spMkLst>
            <pc:docMk/>
            <pc:sldMk cId="2963973776" sldId="464"/>
            <ac:spMk id="4" creationId="{00000000-0000-0000-0000-000000000000}"/>
          </ac:spMkLst>
        </pc:spChg>
        <pc:picChg chg="mod">
          <ac:chgData name="Bhawani Shankar Sahu" userId="e5f9bc2e-d4bb-415b-bd8a-e25372d6a074" providerId="ADAL" clId="{73FB406A-87E4-4A73-8219-90237847D8B8}" dt="2024-10-24T15:25:33.633" v="2941" actId="1076"/>
          <ac:picMkLst>
            <pc:docMk/>
            <pc:sldMk cId="2963973776" sldId="464"/>
            <ac:picMk id="13" creationId="{8DBEA677-32E2-D936-D769-5B06C3D142B8}"/>
          </ac:picMkLst>
        </pc:picChg>
      </pc:sldChg>
      <pc:sldChg chg="add del modNotesTx">
        <pc:chgData name="Bhawani Shankar Sahu" userId="e5f9bc2e-d4bb-415b-bd8a-e25372d6a074" providerId="ADAL" clId="{73FB406A-87E4-4A73-8219-90237847D8B8}" dt="2024-10-26T04:11:09.068" v="4264" actId="15"/>
        <pc:sldMkLst>
          <pc:docMk/>
          <pc:sldMk cId="3844281179" sldId="466"/>
        </pc:sldMkLst>
      </pc:sldChg>
      <pc:sldChg chg="add del modNotesTx">
        <pc:chgData name="Bhawani Shankar Sahu" userId="e5f9bc2e-d4bb-415b-bd8a-e25372d6a074" providerId="ADAL" clId="{73FB406A-87E4-4A73-8219-90237847D8B8}" dt="2024-10-26T04:11:38.323" v="4273" actId="15"/>
        <pc:sldMkLst>
          <pc:docMk/>
          <pc:sldMk cId="3622688842" sldId="467"/>
        </pc:sldMkLst>
      </pc:sldChg>
      <pc:sldChg chg="delSp modSp add mod modNotesTx">
        <pc:chgData name="Bhawani Shankar Sahu" userId="e5f9bc2e-d4bb-415b-bd8a-e25372d6a074" providerId="ADAL" clId="{73FB406A-87E4-4A73-8219-90237847D8B8}" dt="2024-10-22T05:41:13.529" v="624" actId="1076"/>
        <pc:sldMkLst>
          <pc:docMk/>
          <pc:sldMk cId="2465038224" sldId="468"/>
        </pc:sldMkLst>
        <pc:spChg chg="mod">
          <ac:chgData name="Bhawani Shankar Sahu" userId="e5f9bc2e-d4bb-415b-bd8a-e25372d6a074" providerId="ADAL" clId="{73FB406A-87E4-4A73-8219-90237847D8B8}" dt="2024-10-22T05:39:17.938" v="590" actId="207"/>
          <ac:spMkLst>
            <pc:docMk/>
            <pc:sldMk cId="2465038224" sldId="468"/>
            <ac:spMk id="2" creationId="{00000000-0000-0000-0000-000000000000}"/>
          </ac:spMkLst>
        </pc:spChg>
        <pc:spChg chg="del">
          <ac:chgData name="Bhawani Shankar Sahu" userId="e5f9bc2e-d4bb-415b-bd8a-e25372d6a074" providerId="ADAL" clId="{73FB406A-87E4-4A73-8219-90237847D8B8}" dt="2024-10-22T05:41:07.544" v="623" actId="478"/>
          <ac:spMkLst>
            <pc:docMk/>
            <pc:sldMk cId="2465038224" sldId="468"/>
            <ac:spMk id="3" creationId="{00000000-0000-0000-0000-000000000000}"/>
          </ac:spMkLst>
        </pc:spChg>
        <pc:spChg chg="mod">
          <ac:chgData name="Bhawani Shankar Sahu" userId="e5f9bc2e-d4bb-415b-bd8a-e25372d6a074" providerId="ADAL" clId="{73FB406A-87E4-4A73-8219-90237847D8B8}" dt="2024-10-22T05:41:13.529" v="624" actId="1076"/>
          <ac:spMkLst>
            <pc:docMk/>
            <pc:sldMk cId="2465038224" sldId="468"/>
            <ac:spMk id="4" creationId="{00000000-0000-0000-0000-000000000000}"/>
          </ac:spMkLst>
        </pc:spChg>
        <pc:spChg chg="del">
          <ac:chgData name="Bhawani Shankar Sahu" userId="e5f9bc2e-d4bb-415b-bd8a-e25372d6a074" providerId="ADAL" clId="{73FB406A-87E4-4A73-8219-90237847D8B8}" dt="2024-10-22T05:41:07.544" v="623" actId="478"/>
          <ac:spMkLst>
            <pc:docMk/>
            <pc:sldMk cId="2465038224" sldId="468"/>
            <ac:spMk id="5" creationId="{00000000-0000-0000-0000-000000000000}"/>
          </ac:spMkLst>
        </pc:spChg>
        <pc:spChg chg="del">
          <ac:chgData name="Bhawani Shankar Sahu" userId="e5f9bc2e-d4bb-415b-bd8a-e25372d6a074" providerId="ADAL" clId="{73FB406A-87E4-4A73-8219-90237847D8B8}" dt="2024-10-22T05:41:07.544" v="623" actId="478"/>
          <ac:spMkLst>
            <pc:docMk/>
            <pc:sldMk cId="2465038224" sldId="468"/>
            <ac:spMk id="6" creationId="{00000000-0000-0000-0000-000000000000}"/>
          </ac:spMkLst>
        </pc:spChg>
      </pc:sldChg>
      <pc:sldChg chg="modSp add del mod modNotesTx">
        <pc:chgData name="Bhawani Shankar Sahu" userId="e5f9bc2e-d4bb-415b-bd8a-e25372d6a074" providerId="ADAL" clId="{73FB406A-87E4-4A73-8219-90237847D8B8}" dt="2024-10-24T15:29:10.316" v="2962" actId="15"/>
        <pc:sldMkLst>
          <pc:docMk/>
          <pc:sldMk cId="786615286" sldId="469"/>
        </pc:sldMkLst>
        <pc:spChg chg="mod">
          <ac:chgData name="Bhawani Shankar Sahu" userId="e5f9bc2e-d4bb-415b-bd8a-e25372d6a074" providerId="ADAL" clId="{73FB406A-87E4-4A73-8219-90237847D8B8}" dt="2024-10-24T15:26:01.013" v="2946" actId="1076"/>
          <ac:spMkLst>
            <pc:docMk/>
            <pc:sldMk cId="786615286" sldId="469"/>
            <ac:spMk id="2" creationId="{00000000-0000-0000-0000-000000000000}"/>
          </ac:spMkLst>
        </pc:spChg>
        <pc:spChg chg="mod">
          <ac:chgData name="Bhawani Shankar Sahu" userId="e5f9bc2e-d4bb-415b-bd8a-e25372d6a074" providerId="ADAL" clId="{73FB406A-87E4-4A73-8219-90237847D8B8}" dt="2024-10-24T15:26:08.620" v="2948" actId="1076"/>
          <ac:spMkLst>
            <pc:docMk/>
            <pc:sldMk cId="786615286" sldId="469"/>
            <ac:spMk id="4" creationId="{00000000-0000-0000-0000-000000000000}"/>
          </ac:spMkLst>
        </pc:spChg>
        <pc:picChg chg="mod">
          <ac:chgData name="Bhawani Shankar Sahu" userId="e5f9bc2e-d4bb-415b-bd8a-e25372d6a074" providerId="ADAL" clId="{73FB406A-87E4-4A73-8219-90237847D8B8}" dt="2024-10-24T15:26:16.809" v="2949" actId="1076"/>
          <ac:picMkLst>
            <pc:docMk/>
            <pc:sldMk cId="786615286" sldId="469"/>
            <ac:picMk id="10" creationId="{4F044C4F-3D8F-3338-E976-6DA588BEC745}"/>
          </ac:picMkLst>
        </pc:picChg>
      </pc:sldChg>
      <pc:sldChg chg="addSp delSp modSp add mod modNotesTx">
        <pc:chgData name="Bhawani Shankar Sahu" userId="e5f9bc2e-d4bb-415b-bd8a-e25372d6a074" providerId="ADAL" clId="{73FB406A-87E4-4A73-8219-90237847D8B8}" dt="2024-10-22T05:54:16.810" v="714" actId="5793"/>
        <pc:sldMkLst>
          <pc:docMk/>
          <pc:sldMk cId="0" sldId="470"/>
        </pc:sldMkLst>
        <pc:spChg chg="mod">
          <ac:chgData name="Bhawani Shankar Sahu" userId="e5f9bc2e-d4bb-415b-bd8a-e25372d6a074" providerId="ADAL" clId="{73FB406A-87E4-4A73-8219-90237847D8B8}" dt="2024-10-22T05:53:06.364" v="701" actId="20577"/>
          <ac:spMkLst>
            <pc:docMk/>
            <pc:sldMk cId="0" sldId="470"/>
            <ac:spMk id="2" creationId="{00000000-0000-0000-0000-000000000000}"/>
          </ac:spMkLst>
        </pc:spChg>
        <pc:spChg chg="del">
          <ac:chgData name="Bhawani Shankar Sahu" userId="e5f9bc2e-d4bb-415b-bd8a-e25372d6a074" providerId="ADAL" clId="{73FB406A-87E4-4A73-8219-90237847D8B8}" dt="2024-10-22T05:51:08.270" v="694" actId="478"/>
          <ac:spMkLst>
            <pc:docMk/>
            <pc:sldMk cId="0" sldId="470"/>
            <ac:spMk id="3" creationId="{00000000-0000-0000-0000-000000000000}"/>
          </ac:spMkLst>
        </pc:spChg>
        <pc:spChg chg="mod">
          <ac:chgData name="Bhawani Shankar Sahu" userId="e5f9bc2e-d4bb-415b-bd8a-e25372d6a074" providerId="ADAL" clId="{73FB406A-87E4-4A73-8219-90237847D8B8}" dt="2024-10-22T05:52:45.060" v="697" actId="1076"/>
          <ac:spMkLst>
            <pc:docMk/>
            <pc:sldMk cId="0" sldId="470"/>
            <ac:spMk id="4" creationId="{00000000-0000-0000-0000-000000000000}"/>
          </ac:spMkLst>
        </pc:spChg>
        <pc:spChg chg="del">
          <ac:chgData name="Bhawani Shankar Sahu" userId="e5f9bc2e-d4bb-415b-bd8a-e25372d6a074" providerId="ADAL" clId="{73FB406A-87E4-4A73-8219-90237847D8B8}" dt="2024-10-22T05:51:08.270" v="694" actId="478"/>
          <ac:spMkLst>
            <pc:docMk/>
            <pc:sldMk cId="0" sldId="470"/>
            <ac:spMk id="5" creationId="{00000000-0000-0000-0000-000000000000}"/>
          </ac:spMkLst>
        </pc:spChg>
        <pc:spChg chg="del">
          <ac:chgData name="Bhawani Shankar Sahu" userId="e5f9bc2e-d4bb-415b-bd8a-e25372d6a074" providerId="ADAL" clId="{73FB406A-87E4-4A73-8219-90237847D8B8}" dt="2024-10-22T05:51:08.270" v="694" actId="478"/>
          <ac:spMkLst>
            <pc:docMk/>
            <pc:sldMk cId="0" sldId="470"/>
            <ac:spMk id="6" creationId="{00000000-0000-0000-0000-000000000000}"/>
          </ac:spMkLst>
        </pc:spChg>
        <pc:spChg chg="del mod">
          <ac:chgData name="Bhawani Shankar Sahu" userId="e5f9bc2e-d4bb-415b-bd8a-e25372d6a074" providerId="ADAL" clId="{73FB406A-87E4-4A73-8219-90237847D8B8}" dt="2024-10-22T05:50:52.292" v="693" actId="478"/>
          <ac:spMkLst>
            <pc:docMk/>
            <pc:sldMk cId="0" sldId="470"/>
            <ac:spMk id="7" creationId="{00000000-0000-0000-0000-000000000000}"/>
          </ac:spMkLst>
        </pc:spChg>
        <pc:picChg chg="add mod">
          <ac:chgData name="Bhawani Shankar Sahu" userId="e5f9bc2e-d4bb-415b-bd8a-e25372d6a074" providerId="ADAL" clId="{73FB406A-87E4-4A73-8219-90237847D8B8}" dt="2024-10-22T05:53:38.854" v="704" actId="1076"/>
          <ac:picMkLst>
            <pc:docMk/>
            <pc:sldMk cId="0" sldId="470"/>
            <ac:picMk id="8" creationId="{F025B5C5-E869-4B37-4364-DE5590F928DB}"/>
          </ac:picMkLst>
        </pc:picChg>
      </pc:sldChg>
      <pc:sldChg chg="modSp add del mod modNotesTx">
        <pc:chgData name="Bhawani Shankar Sahu" userId="e5f9bc2e-d4bb-415b-bd8a-e25372d6a074" providerId="ADAL" clId="{73FB406A-87E4-4A73-8219-90237847D8B8}" dt="2024-10-24T15:32:20.216" v="2974" actId="1076"/>
        <pc:sldMkLst>
          <pc:docMk/>
          <pc:sldMk cId="2477890473" sldId="471"/>
        </pc:sldMkLst>
        <pc:spChg chg="mod">
          <ac:chgData name="Bhawani Shankar Sahu" userId="e5f9bc2e-d4bb-415b-bd8a-e25372d6a074" providerId="ADAL" clId="{73FB406A-87E4-4A73-8219-90237847D8B8}" dt="2024-10-24T15:32:10.627" v="2972" actId="1076"/>
          <ac:spMkLst>
            <pc:docMk/>
            <pc:sldMk cId="2477890473" sldId="471"/>
            <ac:spMk id="2" creationId="{00000000-0000-0000-0000-000000000000}"/>
          </ac:spMkLst>
        </pc:spChg>
        <pc:spChg chg="mod">
          <ac:chgData name="Bhawani Shankar Sahu" userId="e5f9bc2e-d4bb-415b-bd8a-e25372d6a074" providerId="ADAL" clId="{73FB406A-87E4-4A73-8219-90237847D8B8}" dt="2024-10-24T15:32:20.216" v="2974" actId="1076"/>
          <ac:spMkLst>
            <pc:docMk/>
            <pc:sldMk cId="2477890473" sldId="471"/>
            <ac:spMk id="4" creationId="{00000000-0000-0000-0000-000000000000}"/>
          </ac:spMkLst>
        </pc:spChg>
      </pc:sldChg>
      <pc:sldChg chg="delSp modSp add mod modNotesTx">
        <pc:chgData name="Bhawani Shankar Sahu" userId="e5f9bc2e-d4bb-415b-bd8a-e25372d6a074" providerId="ADAL" clId="{73FB406A-87E4-4A73-8219-90237847D8B8}" dt="2024-10-23T05:42:09.411" v="1117" actId="12"/>
        <pc:sldMkLst>
          <pc:docMk/>
          <pc:sldMk cId="0" sldId="472"/>
        </pc:sldMkLst>
        <pc:spChg chg="mod">
          <ac:chgData name="Bhawani Shankar Sahu" userId="e5f9bc2e-d4bb-415b-bd8a-e25372d6a074" providerId="ADAL" clId="{73FB406A-87E4-4A73-8219-90237847D8B8}" dt="2024-10-23T05:29:44.347" v="1098" actId="1076"/>
          <ac:spMkLst>
            <pc:docMk/>
            <pc:sldMk cId="0" sldId="472"/>
            <ac:spMk id="2" creationId="{00000000-0000-0000-0000-000000000000}"/>
          </ac:spMkLst>
        </pc:spChg>
        <pc:spChg chg="del">
          <ac:chgData name="Bhawani Shankar Sahu" userId="e5f9bc2e-d4bb-415b-bd8a-e25372d6a074" providerId="ADAL" clId="{73FB406A-87E4-4A73-8219-90237847D8B8}" dt="2024-10-23T05:30:00.185" v="1099" actId="478"/>
          <ac:spMkLst>
            <pc:docMk/>
            <pc:sldMk cId="0" sldId="472"/>
            <ac:spMk id="3" creationId="{00000000-0000-0000-0000-000000000000}"/>
          </ac:spMkLst>
        </pc:spChg>
        <pc:spChg chg="mod">
          <ac:chgData name="Bhawani Shankar Sahu" userId="e5f9bc2e-d4bb-415b-bd8a-e25372d6a074" providerId="ADAL" clId="{73FB406A-87E4-4A73-8219-90237847D8B8}" dt="2024-10-23T05:29:38.416" v="1097" actId="1076"/>
          <ac:spMkLst>
            <pc:docMk/>
            <pc:sldMk cId="0" sldId="472"/>
            <ac:spMk id="4" creationId="{00000000-0000-0000-0000-000000000000}"/>
          </ac:spMkLst>
        </pc:spChg>
        <pc:spChg chg="del">
          <ac:chgData name="Bhawani Shankar Sahu" userId="e5f9bc2e-d4bb-415b-bd8a-e25372d6a074" providerId="ADAL" clId="{73FB406A-87E4-4A73-8219-90237847D8B8}" dt="2024-10-23T05:30:00.185" v="1099" actId="478"/>
          <ac:spMkLst>
            <pc:docMk/>
            <pc:sldMk cId="0" sldId="472"/>
            <ac:spMk id="5" creationId="{00000000-0000-0000-0000-000000000000}"/>
          </ac:spMkLst>
        </pc:spChg>
        <pc:spChg chg="del">
          <ac:chgData name="Bhawani Shankar Sahu" userId="e5f9bc2e-d4bb-415b-bd8a-e25372d6a074" providerId="ADAL" clId="{73FB406A-87E4-4A73-8219-90237847D8B8}" dt="2024-10-23T05:30:00.185" v="1099" actId="478"/>
          <ac:spMkLst>
            <pc:docMk/>
            <pc:sldMk cId="0" sldId="472"/>
            <ac:spMk id="6" creationId="{00000000-0000-0000-0000-000000000000}"/>
          </ac:spMkLst>
        </pc:spChg>
        <pc:spChg chg="del">
          <ac:chgData name="Bhawani Shankar Sahu" userId="e5f9bc2e-d4bb-415b-bd8a-e25372d6a074" providerId="ADAL" clId="{73FB406A-87E4-4A73-8219-90237847D8B8}" dt="2024-10-23T05:30:00.185" v="1099" actId="478"/>
          <ac:spMkLst>
            <pc:docMk/>
            <pc:sldMk cId="0" sldId="472"/>
            <ac:spMk id="7" creationId="{00000000-0000-0000-0000-000000000000}"/>
          </ac:spMkLst>
        </pc:spChg>
      </pc:sldChg>
      <pc:sldChg chg="add del">
        <pc:chgData name="Bhawani Shankar Sahu" userId="e5f9bc2e-d4bb-415b-bd8a-e25372d6a074" providerId="ADAL" clId="{73FB406A-87E4-4A73-8219-90237847D8B8}" dt="2024-10-21T04:45:16.129" v="29" actId="47"/>
        <pc:sldMkLst>
          <pc:docMk/>
          <pc:sldMk cId="0" sldId="473"/>
        </pc:sldMkLst>
      </pc:sldChg>
      <pc:sldChg chg="add del">
        <pc:chgData name="Bhawani Shankar Sahu" userId="e5f9bc2e-d4bb-415b-bd8a-e25372d6a074" providerId="ADAL" clId="{73FB406A-87E4-4A73-8219-90237847D8B8}" dt="2024-10-24T15:06:10.773" v="2793"/>
        <pc:sldMkLst>
          <pc:docMk/>
          <pc:sldMk cId="2948607341" sldId="473"/>
        </pc:sldMkLst>
      </pc:sldChg>
      <pc:sldChg chg="addSp delSp modSp add mod modNotesTx">
        <pc:chgData name="Bhawani Shankar Sahu" userId="e5f9bc2e-d4bb-415b-bd8a-e25372d6a074" providerId="ADAL" clId="{73FB406A-87E4-4A73-8219-90237847D8B8}" dt="2024-10-22T05:50:05.860" v="691" actId="12"/>
        <pc:sldMkLst>
          <pc:docMk/>
          <pc:sldMk cId="0" sldId="474"/>
        </pc:sldMkLst>
        <pc:spChg chg="mod">
          <ac:chgData name="Bhawani Shankar Sahu" userId="e5f9bc2e-d4bb-415b-bd8a-e25372d6a074" providerId="ADAL" clId="{73FB406A-87E4-4A73-8219-90237847D8B8}" dt="2024-10-22T05:41:36.099" v="628" actId="20577"/>
          <ac:spMkLst>
            <pc:docMk/>
            <pc:sldMk cId="0" sldId="474"/>
            <ac:spMk id="2" creationId="{00000000-0000-0000-0000-000000000000}"/>
          </ac:spMkLst>
        </pc:spChg>
        <pc:spChg chg="del">
          <ac:chgData name="Bhawani Shankar Sahu" userId="e5f9bc2e-d4bb-415b-bd8a-e25372d6a074" providerId="ADAL" clId="{73FB406A-87E4-4A73-8219-90237847D8B8}" dt="2024-10-22T05:42:01.419" v="630" actId="478"/>
          <ac:spMkLst>
            <pc:docMk/>
            <pc:sldMk cId="0" sldId="474"/>
            <ac:spMk id="3" creationId="{00000000-0000-0000-0000-000000000000}"/>
          </ac:spMkLst>
        </pc:spChg>
        <pc:spChg chg="mod">
          <ac:chgData name="Bhawani Shankar Sahu" userId="e5f9bc2e-d4bb-415b-bd8a-e25372d6a074" providerId="ADAL" clId="{73FB406A-87E4-4A73-8219-90237847D8B8}" dt="2024-10-22T05:41:26.271" v="626" actId="1076"/>
          <ac:spMkLst>
            <pc:docMk/>
            <pc:sldMk cId="0" sldId="474"/>
            <ac:spMk id="4" creationId="{00000000-0000-0000-0000-000000000000}"/>
          </ac:spMkLst>
        </pc:spChg>
        <pc:spChg chg="del">
          <ac:chgData name="Bhawani Shankar Sahu" userId="e5f9bc2e-d4bb-415b-bd8a-e25372d6a074" providerId="ADAL" clId="{73FB406A-87E4-4A73-8219-90237847D8B8}" dt="2024-10-22T05:42:01.419" v="630" actId="478"/>
          <ac:spMkLst>
            <pc:docMk/>
            <pc:sldMk cId="0" sldId="474"/>
            <ac:spMk id="5" creationId="{00000000-0000-0000-0000-000000000000}"/>
          </ac:spMkLst>
        </pc:spChg>
        <pc:spChg chg="del">
          <ac:chgData name="Bhawani Shankar Sahu" userId="e5f9bc2e-d4bb-415b-bd8a-e25372d6a074" providerId="ADAL" clId="{73FB406A-87E4-4A73-8219-90237847D8B8}" dt="2024-10-22T05:42:01.419" v="630" actId="478"/>
          <ac:spMkLst>
            <pc:docMk/>
            <pc:sldMk cId="0" sldId="474"/>
            <ac:spMk id="6" creationId="{00000000-0000-0000-0000-000000000000}"/>
          </ac:spMkLst>
        </pc:spChg>
        <pc:spChg chg="del mod">
          <ac:chgData name="Bhawani Shankar Sahu" userId="e5f9bc2e-d4bb-415b-bd8a-e25372d6a074" providerId="ADAL" clId="{73FB406A-87E4-4A73-8219-90237847D8B8}" dt="2024-10-22T05:43:28.862" v="645" actId="478"/>
          <ac:spMkLst>
            <pc:docMk/>
            <pc:sldMk cId="0" sldId="474"/>
            <ac:spMk id="7" creationId="{00000000-0000-0000-0000-000000000000}"/>
          </ac:spMkLst>
        </pc:spChg>
        <pc:spChg chg="mod">
          <ac:chgData name="Bhawani Shankar Sahu" userId="e5f9bc2e-d4bb-415b-bd8a-e25372d6a074" providerId="ADAL" clId="{73FB406A-87E4-4A73-8219-90237847D8B8}" dt="2024-10-22T05:43:05.913" v="640"/>
          <ac:spMkLst>
            <pc:docMk/>
            <pc:sldMk cId="0" sldId="474"/>
            <ac:spMk id="10" creationId="{37BF2771-65C2-3FA0-2472-61832B02AEB0}"/>
          </ac:spMkLst>
        </pc:spChg>
        <pc:spChg chg="mod">
          <ac:chgData name="Bhawani Shankar Sahu" userId="e5f9bc2e-d4bb-415b-bd8a-e25372d6a074" providerId="ADAL" clId="{73FB406A-87E4-4A73-8219-90237847D8B8}" dt="2024-10-22T05:43:34.465" v="646"/>
          <ac:spMkLst>
            <pc:docMk/>
            <pc:sldMk cId="0" sldId="474"/>
            <ac:spMk id="11" creationId="{EB5A69B9-6444-C708-1836-08A0E20785AA}"/>
          </ac:spMkLst>
        </pc:spChg>
        <pc:grpChg chg="add mod">
          <ac:chgData name="Bhawani Shankar Sahu" userId="e5f9bc2e-d4bb-415b-bd8a-e25372d6a074" providerId="ADAL" clId="{73FB406A-87E4-4A73-8219-90237847D8B8}" dt="2024-10-22T05:43:05.913" v="640"/>
          <ac:grpSpMkLst>
            <pc:docMk/>
            <pc:sldMk cId="0" sldId="474"/>
            <ac:grpSpMk id="9" creationId="{8655D245-D991-DFAF-84B5-735D2E6BB966}"/>
          </ac:grpSpMkLst>
        </pc:grpChg>
        <pc:cxnChg chg="mod">
          <ac:chgData name="Bhawani Shankar Sahu" userId="e5f9bc2e-d4bb-415b-bd8a-e25372d6a074" providerId="ADAL" clId="{73FB406A-87E4-4A73-8219-90237847D8B8}" dt="2024-10-22T05:43:05.913" v="640"/>
          <ac:cxnSpMkLst>
            <pc:docMk/>
            <pc:sldMk cId="0" sldId="474"/>
            <ac:cxnSpMk id="12" creationId="{CD9F92B5-1384-B583-9CA3-096F62EBABE0}"/>
          </ac:cxnSpMkLst>
        </pc:cxnChg>
      </pc:sldChg>
      <pc:sldChg chg="delSp modSp add mod modNotesTx">
        <pc:chgData name="Bhawani Shankar Sahu" userId="e5f9bc2e-d4bb-415b-bd8a-e25372d6a074" providerId="ADAL" clId="{73FB406A-87E4-4A73-8219-90237847D8B8}" dt="2024-10-22T05:55:24.696" v="727" actId="478"/>
        <pc:sldMkLst>
          <pc:docMk/>
          <pc:sldMk cId="0" sldId="475"/>
        </pc:sldMkLst>
        <pc:spChg chg="mod">
          <ac:chgData name="Bhawani Shankar Sahu" userId="e5f9bc2e-d4bb-415b-bd8a-e25372d6a074" providerId="ADAL" clId="{73FB406A-87E4-4A73-8219-90237847D8B8}" dt="2024-10-22T05:55:01.239" v="724" actId="1076"/>
          <ac:spMkLst>
            <pc:docMk/>
            <pc:sldMk cId="0" sldId="475"/>
            <ac:spMk id="2" creationId="{00000000-0000-0000-0000-000000000000}"/>
          </ac:spMkLst>
        </pc:spChg>
        <pc:spChg chg="del">
          <ac:chgData name="Bhawani Shankar Sahu" userId="e5f9bc2e-d4bb-415b-bd8a-e25372d6a074" providerId="ADAL" clId="{73FB406A-87E4-4A73-8219-90237847D8B8}" dt="2024-10-22T05:55:24.696" v="727" actId="478"/>
          <ac:spMkLst>
            <pc:docMk/>
            <pc:sldMk cId="0" sldId="475"/>
            <ac:spMk id="3" creationId="{00000000-0000-0000-0000-000000000000}"/>
          </ac:spMkLst>
        </pc:spChg>
        <pc:spChg chg="mod">
          <ac:chgData name="Bhawani Shankar Sahu" userId="e5f9bc2e-d4bb-415b-bd8a-e25372d6a074" providerId="ADAL" clId="{73FB406A-87E4-4A73-8219-90237847D8B8}" dt="2024-10-22T05:55:12.585" v="726" actId="1076"/>
          <ac:spMkLst>
            <pc:docMk/>
            <pc:sldMk cId="0" sldId="475"/>
            <ac:spMk id="4" creationId="{00000000-0000-0000-0000-000000000000}"/>
          </ac:spMkLst>
        </pc:spChg>
        <pc:spChg chg="del">
          <ac:chgData name="Bhawani Shankar Sahu" userId="e5f9bc2e-d4bb-415b-bd8a-e25372d6a074" providerId="ADAL" clId="{73FB406A-87E4-4A73-8219-90237847D8B8}" dt="2024-10-22T05:55:24.696" v="727" actId="478"/>
          <ac:spMkLst>
            <pc:docMk/>
            <pc:sldMk cId="0" sldId="475"/>
            <ac:spMk id="5" creationId="{00000000-0000-0000-0000-000000000000}"/>
          </ac:spMkLst>
        </pc:spChg>
        <pc:spChg chg="del">
          <ac:chgData name="Bhawani Shankar Sahu" userId="e5f9bc2e-d4bb-415b-bd8a-e25372d6a074" providerId="ADAL" clId="{73FB406A-87E4-4A73-8219-90237847D8B8}" dt="2024-10-22T05:55:24.696" v="727" actId="478"/>
          <ac:spMkLst>
            <pc:docMk/>
            <pc:sldMk cId="0" sldId="475"/>
            <ac:spMk id="6" creationId="{00000000-0000-0000-0000-000000000000}"/>
          </ac:spMkLst>
        </pc:spChg>
        <pc:spChg chg="del">
          <ac:chgData name="Bhawani Shankar Sahu" userId="e5f9bc2e-d4bb-415b-bd8a-e25372d6a074" providerId="ADAL" clId="{73FB406A-87E4-4A73-8219-90237847D8B8}" dt="2024-10-22T05:55:24.696" v="727" actId="478"/>
          <ac:spMkLst>
            <pc:docMk/>
            <pc:sldMk cId="0" sldId="475"/>
            <ac:spMk id="7" creationId="{00000000-0000-0000-0000-000000000000}"/>
          </ac:spMkLst>
        </pc:spChg>
      </pc:sldChg>
      <pc:sldChg chg="addSp delSp modSp add mod modNotesTx">
        <pc:chgData name="Bhawani Shankar Sahu" userId="e5f9bc2e-d4bb-415b-bd8a-e25372d6a074" providerId="ADAL" clId="{73FB406A-87E4-4A73-8219-90237847D8B8}" dt="2024-10-22T05:59:09.649" v="770" actId="1076"/>
        <pc:sldMkLst>
          <pc:docMk/>
          <pc:sldMk cId="0" sldId="476"/>
        </pc:sldMkLst>
        <pc:spChg chg="mod">
          <ac:chgData name="Bhawani Shankar Sahu" userId="e5f9bc2e-d4bb-415b-bd8a-e25372d6a074" providerId="ADAL" clId="{73FB406A-87E4-4A73-8219-90237847D8B8}" dt="2024-10-22T05:59:09.649" v="770" actId="1076"/>
          <ac:spMkLst>
            <pc:docMk/>
            <pc:sldMk cId="0" sldId="476"/>
            <ac:spMk id="2" creationId="{00000000-0000-0000-0000-000000000000}"/>
          </ac:spMkLst>
        </pc:spChg>
        <pc:spChg chg="del">
          <ac:chgData name="Bhawani Shankar Sahu" userId="e5f9bc2e-d4bb-415b-bd8a-e25372d6a074" providerId="ADAL" clId="{73FB406A-87E4-4A73-8219-90237847D8B8}" dt="2024-10-22T05:58:16.916" v="755" actId="478"/>
          <ac:spMkLst>
            <pc:docMk/>
            <pc:sldMk cId="0" sldId="476"/>
            <ac:spMk id="3" creationId="{00000000-0000-0000-0000-000000000000}"/>
          </ac:spMkLst>
        </pc:spChg>
        <pc:spChg chg="mod">
          <ac:chgData name="Bhawani Shankar Sahu" userId="e5f9bc2e-d4bb-415b-bd8a-e25372d6a074" providerId="ADAL" clId="{73FB406A-87E4-4A73-8219-90237847D8B8}" dt="2024-10-22T05:57:41.402" v="750" actId="1076"/>
          <ac:spMkLst>
            <pc:docMk/>
            <pc:sldMk cId="0" sldId="476"/>
            <ac:spMk id="4" creationId="{00000000-0000-0000-0000-000000000000}"/>
          </ac:spMkLst>
        </pc:spChg>
        <pc:spChg chg="del">
          <ac:chgData name="Bhawani Shankar Sahu" userId="e5f9bc2e-d4bb-415b-bd8a-e25372d6a074" providerId="ADAL" clId="{73FB406A-87E4-4A73-8219-90237847D8B8}" dt="2024-10-22T05:58:16.916" v="755" actId="478"/>
          <ac:spMkLst>
            <pc:docMk/>
            <pc:sldMk cId="0" sldId="476"/>
            <ac:spMk id="5" creationId="{00000000-0000-0000-0000-000000000000}"/>
          </ac:spMkLst>
        </pc:spChg>
        <pc:spChg chg="del">
          <ac:chgData name="Bhawani Shankar Sahu" userId="e5f9bc2e-d4bb-415b-bd8a-e25372d6a074" providerId="ADAL" clId="{73FB406A-87E4-4A73-8219-90237847D8B8}" dt="2024-10-22T05:58:16.916" v="755" actId="478"/>
          <ac:spMkLst>
            <pc:docMk/>
            <pc:sldMk cId="0" sldId="476"/>
            <ac:spMk id="6" creationId="{00000000-0000-0000-0000-000000000000}"/>
          </ac:spMkLst>
        </pc:spChg>
        <pc:spChg chg="del">
          <ac:chgData name="Bhawani Shankar Sahu" userId="e5f9bc2e-d4bb-415b-bd8a-e25372d6a074" providerId="ADAL" clId="{73FB406A-87E4-4A73-8219-90237847D8B8}" dt="2024-10-22T05:58:16.916" v="755" actId="478"/>
          <ac:spMkLst>
            <pc:docMk/>
            <pc:sldMk cId="0" sldId="476"/>
            <ac:spMk id="7" creationId="{00000000-0000-0000-0000-000000000000}"/>
          </ac:spMkLst>
        </pc:spChg>
        <pc:picChg chg="add mod">
          <ac:chgData name="Bhawani Shankar Sahu" userId="e5f9bc2e-d4bb-415b-bd8a-e25372d6a074" providerId="ADAL" clId="{73FB406A-87E4-4A73-8219-90237847D8B8}" dt="2024-10-22T05:58:06.856" v="754"/>
          <ac:picMkLst>
            <pc:docMk/>
            <pc:sldMk cId="0" sldId="476"/>
            <ac:picMk id="8" creationId="{A3968674-F01A-141B-E480-C08DFDA9EE1D}"/>
          </ac:picMkLst>
        </pc:picChg>
        <pc:picChg chg="del mod">
          <ac:chgData name="Bhawani Shankar Sahu" userId="e5f9bc2e-d4bb-415b-bd8a-e25372d6a074" providerId="ADAL" clId="{73FB406A-87E4-4A73-8219-90237847D8B8}" dt="2024-10-22T05:58:06.369" v="753" actId="478"/>
          <ac:picMkLst>
            <pc:docMk/>
            <pc:sldMk cId="0" sldId="476"/>
            <ac:picMk id="10" creationId="{00000000-0000-0000-0000-000000000000}"/>
          </ac:picMkLst>
        </pc:picChg>
      </pc:sldChg>
      <pc:sldChg chg="delSp modSp add mod modNotesTx">
        <pc:chgData name="Bhawani Shankar Sahu" userId="e5f9bc2e-d4bb-415b-bd8a-e25372d6a074" providerId="ADAL" clId="{73FB406A-87E4-4A73-8219-90237847D8B8}" dt="2024-10-22T05:57:18.644" v="748" actId="5793"/>
        <pc:sldMkLst>
          <pc:docMk/>
          <pc:sldMk cId="0" sldId="477"/>
        </pc:sldMkLst>
        <pc:spChg chg="mod">
          <ac:chgData name="Bhawani Shankar Sahu" userId="e5f9bc2e-d4bb-415b-bd8a-e25372d6a074" providerId="ADAL" clId="{73FB406A-87E4-4A73-8219-90237847D8B8}" dt="2024-10-22T05:55:58.185" v="730" actId="1076"/>
          <ac:spMkLst>
            <pc:docMk/>
            <pc:sldMk cId="0" sldId="477"/>
            <ac:spMk id="2" creationId="{00000000-0000-0000-0000-000000000000}"/>
          </ac:spMkLst>
        </pc:spChg>
        <pc:spChg chg="del">
          <ac:chgData name="Bhawani Shankar Sahu" userId="e5f9bc2e-d4bb-415b-bd8a-e25372d6a074" providerId="ADAL" clId="{73FB406A-87E4-4A73-8219-90237847D8B8}" dt="2024-10-22T05:56:22.191" v="734" actId="478"/>
          <ac:spMkLst>
            <pc:docMk/>
            <pc:sldMk cId="0" sldId="477"/>
            <ac:spMk id="3" creationId="{00000000-0000-0000-0000-000000000000}"/>
          </ac:spMkLst>
        </pc:spChg>
        <pc:spChg chg="mod">
          <ac:chgData name="Bhawani Shankar Sahu" userId="e5f9bc2e-d4bb-415b-bd8a-e25372d6a074" providerId="ADAL" clId="{73FB406A-87E4-4A73-8219-90237847D8B8}" dt="2024-10-22T05:55:50.886" v="729" actId="1076"/>
          <ac:spMkLst>
            <pc:docMk/>
            <pc:sldMk cId="0" sldId="477"/>
            <ac:spMk id="4" creationId="{00000000-0000-0000-0000-000000000000}"/>
          </ac:spMkLst>
        </pc:spChg>
        <pc:spChg chg="del">
          <ac:chgData name="Bhawani Shankar Sahu" userId="e5f9bc2e-d4bb-415b-bd8a-e25372d6a074" providerId="ADAL" clId="{73FB406A-87E4-4A73-8219-90237847D8B8}" dt="2024-10-22T05:56:22.191" v="734" actId="478"/>
          <ac:spMkLst>
            <pc:docMk/>
            <pc:sldMk cId="0" sldId="477"/>
            <ac:spMk id="5" creationId="{00000000-0000-0000-0000-000000000000}"/>
          </ac:spMkLst>
        </pc:spChg>
        <pc:spChg chg="del">
          <ac:chgData name="Bhawani Shankar Sahu" userId="e5f9bc2e-d4bb-415b-bd8a-e25372d6a074" providerId="ADAL" clId="{73FB406A-87E4-4A73-8219-90237847D8B8}" dt="2024-10-22T05:56:22.191" v="734" actId="478"/>
          <ac:spMkLst>
            <pc:docMk/>
            <pc:sldMk cId="0" sldId="477"/>
            <ac:spMk id="6" creationId="{00000000-0000-0000-0000-000000000000}"/>
          </ac:spMkLst>
        </pc:spChg>
        <pc:spChg chg="del">
          <ac:chgData name="Bhawani Shankar Sahu" userId="e5f9bc2e-d4bb-415b-bd8a-e25372d6a074" providerId="ADAL" clId="{73FB406A-87E4-4A73-8219-90237847D8B8}" dt="2024-10-22T05:56:22.191" v="734" actId="478"/>
          <ac:spMkLst>
            <pc:docMk/>
            <pc:sldMk cId="0" sldId="477"/>
            <ac:spMk id="7" creationId="{00000000-0000-0000-0000-000000000000}"/>
          </ac:spMkLst>
        </pc:spChg>
        <pc:picChg chg="mod">
          <ac:chgData name="Bhawani Shankar Sahu" userId="e5f9bc2e-d4bb-415b-bd8a-e25372d6a074" providerId="ADAL" clId="{73FB406A-87E4-4A73-8219-90237847D8B8}" dt="2024-10-22T05:56:09.519" v="732" actId="1076"/>
          <ac:picMkLst>
            <pc:docMk/>
            <pc:sldMk cId="0" sldId="477"/>
            <ac:picMk id="8" creationId="{00000000-0000-0000-0000-000000000000}"/>
          </ac:picMkLst>
        </pc:picChg>
        <pc:picChg chg="mod">
          <ac:chgData name="Bhawani Shankar Sahu" userId="e5f9bc2e-d4bb-415b-bd8a-e25372d6a074" providerId="ADAL" clId="{73FB406A-87E4-4A73-8219-90237847D8B8}" dt="2024-10-22T05:56:12.329" v="733" actId="1076"/>
          <ac:picMkLst>
            <pc:docMk/>
            <pc:sldMk cId="0" sldId="477"/>
            <ac:picMk id="9" creationId="{00000000-0000-0000-0000-000000000000}"/>
          </ac:picMkLst>
        </pc:picChg>
      </pc:sldChg>
      <pc:sldChg chg="add del">
        <pc:chgData name="Bhawani Shankar Sahu" userId="e5f9bc2e-d4bb-415b-bd8a-e25372d6a074" providerId="ADAL" clId="{73FB406A-87E4-4A73-8219-90237847D8B8}" dt="2024-10-21T04:44:07.422" v="24" actId="47"/>
        <pc:sldMkLst>
          <pc:docMk/>
          <pc:sldMk cId="3401229636" sldId="478"/>
        </pc:sldMkLst>
      </pc:sldChg>
      <pc:sldChg chg="modSp add del mod modNotesTx">
        <pc:chgData name="Bhawani Shankar Sahu" userId="e5f9bc2e-d4bb-415b-bd8a-e25372d6a074" providerId="ADAL" clId="{73FB406A-87E4-4A73-8219-90237847D8B8}" dt="2024-10-24T15:57:26.778" v="3035" actId="1076"/>
        <pc:sldMkLst>
          <pc:docMk/>
          <pc:sldMk cId="776013376" sldId="479"/>
        </pc:sldMkLst>
        <pc:spChg chg="mod">
          <ac:chgData name="Bhawani Shankar Sahu" userId="e5f9bc2e-d4bb-415b-bd8a-e25372d6a074" providerId="ADAL" clId="{73FB406A-87E4-4A73-8219-90237847D8B8}" dt="2024-10-24T15:57:26.778" v="3035" actId="1076"/>
          <ac:spMkLst>
            <pc:docMk/>
            <pc:sldMk cId="776013376" sldId="479"/>
            <ac:spMk id="4" creationId="{00000000-0000-0000-0000-000000000000}"/>
          </ac:spMkLst>
        </pc:spChg>
        <pc:spChg chg="mod">
          <ac:chgData name="Bhawani Shankar Sahu" userId="e5f9bc2e-d4bb-415b-bd8a-e25372d6a074" providerId="ADAL" clId="{73FB406A-87E4-4A73-8219-90237847D8B8}" dt="2024-10-24T15:57:18.907" v="3033" actId="1076"/>
          <ac:spMkLst>
            <pc:docMk/>
            <pc:sldMk cId="776013376" sldId="479"/>
            <ac:spMk id="8" creationId="{EE95C3BC-0735-5181-8AB0-33E1A3B79057}"/>
          </ac:spMkLst>
        </pc:spChg>
      </pc:sldChg>
      <pc:sldChg chg="add del">
        <pc:chgData name="Bhawani Shankar Sahu" userId="e5f9bc2e-d4bb-415b-bd8a-e25372d6a074" providerId="ADAL" clId="{73FB406A-87E4-4A73-8219-90237847D8B8}" dt="2024-10-21T04:44:10.250" v="25" actId="47"/>
        <pc:sldMkLst>
          <pc:docMk/>
          <pc:sldMk cId="2321069595" sldId="479"/>
        </pc:sldMkLst>
      </pc:sldChg>
      <pc:sldChg chg="modSp add del mod modNotesTx">
        <pc:chgData name="Bhawani Shankar Sahu" userId="e5f9bc2e-d4bb-415b-bd8a-e25372d6a074" providerId="ADAL" clId="{73FB406A-87E4-4A73-8219-90237847D8B8}" dt="2024-10-24T15:58:04.984" v="3040" actId="12"/>
        <pc:sldMkLst>
          <pc:docMk/>
          <pc:sldMk cId="1209525858" sldId="480"/>
        </pc:sldMkLst>
        <pc:spChg chg="mod">
          <ac:chgData name="Bhawani Shankar Sahu" userId="e5f9bc2e-d4bb-415b-bd8a-e25372d6a074" providerId="ADAL" clId="{73FB406A-87E4-4A73-8219-90237847D8B8}" dt="2024-10-24T15:57:50.095" v="3038" actId="1076"/>
          <ac:spMkLst>
            <pc:docMk/>
            <pc:sldMk cId="1209525858" sldId="480"/>
            <ac:spMk id="4" creationId="{00000000-0000-0000-0000-000000000000}"/>
          </ac:spMkLst>
        </pc:spChg>
        <pc:spChg chg="mod">
          <ac:chgData name="Bhawani Shankar Sahu" userId="e5f9bc2e-d4bb-415b-bd8a-e25372d6a074" providerId="ADAL" clId="{73FB406A-87E4-4A73-8219-90237847D8B8}" dt="2024-10-24T15:57:36.200" v="3036" actId="1076"/>
          <ac:spMkLst>
            <pc:docMk/>
            <pc:sldMk cId="1209525858" sldId="480"/>
            <ac:spMk id="8" creationId="{EE95C3BC-0735-5181-8AB0-33E1A3B79057}"/>
          </ac:spMkLst>
        </pc:spChg>
        <pc:picChg chg="mod">
          <ac:chgData name="Bhawani Shankar Sahu" userId="e5f9bc2e-d4bb-415b-bd8a-e25372d6a074" providerId="ADAL" clId="{73FB406A-87E4-4A73-8219-90237847D8B8}" dt="2024-10-24T15:57:53.212" v="3039" actId="1076"/>
          <ac:picMkLst>
            <pc:docMk/>
            <pc:sldMk cId="1209525858" sldId="480"/>
            <ac:picMk id="11" creationId="{E13BD25A-CE29-4F8D-A818-D93A58FFDD38}"/>
          </ac:picMkLst>
        </pc:picChg>
      </pc:sldChg>
      <pc:sldChg chg="modSp add del mod modNotesTx">
        <pc:chgData name="Bhawani Shankar Sahu" userId="e5f9bc2e-d4bb-415b-bd8a-e25372d6a074" providerId="ADAL" clId="{73FB406A-87E4-4A73-8219-90237847D8B8}" dt="2024-10-24T16:01:28.695" v="3072" actId="5793"/>
        <pc:sldMkLst>
          <pc:docMk/>
          <pc:sldMk cId="604820914" sldId="482"/>
        </pc:sldMkLst>
        <pc:spChg chg="mod">
          <ac:chgData name="Bhawani Shankar Sahu" userId="e5f9bc2e-d4bb-415b-bd8a-e25372d6a074" providerId="ADAL" clId="{73FB406A-87E4-4A73-8219-90237847D8B8}" dt="2024-10-24T16:01:11.807" v="3070" actId="1076"/>
          <ac:spMkLst>
            <pc:docMk/>
            <pc:sldMk cId="604820914" sldId="482"/>
            <ac:spMk id="6" creationId="{1597744C-2C09-EE91-1A2E-D6E882F0F4D4}"/>
          </ac:spMkLst>
        </pc:spChg>
        <pc:picChg chg="mod">
          <ac:chgData name="Bhawani Shankar Sahu" userId="e5f9bc2e-d4bb-415b-bd8a-e25372d6a074" providerId="ADAL" clId="{73FB406A-87E4-4A73-8219-90237847D8B8}" dt="2024-10-24T16:00:55.374" v="3068" actId="1076"/>
          <ac:picMkLst>
            <pc:docMk/>
            <pc:sldMk cId="604820914" sldId="482"/>
            <ac:picMk id="8" creationId="{E3E894E4-5240-AB74-E374-7B0F43697C9B}"/>
          </ac:picMkLst>
        </pc:picChg>
      </pc:sldChg>
      <pc:sldChg chg="modSp add del mod modNotesTx">
        <pc:chgData name="Bhawani Shankar Sahu" userId="e5f9bc2e-d4bb-415b-bd8a-e25372d6a074" providerId="ADAL" clId="{73FB406A-87E4-4A73-8219-90237847D8B8}" dt="2024-10-24T16:06:42.065" v="3102" actId="12"/>
        <pc:sldMkLst>
          <pc:docMk/>
          <pc:sldMk cId="1985763658" sldId="483"/>
        </pc:sldMkLst>
        <pc:spChg chg="mod">
          <ac:chgData name="Bhawani Shankar Sahu" userId="e5f9bc2e-d4bb-415b-bd8a-e25372d6a074" providerId="ADAL" clId="{73FB406A-87E4-4A73-8219-90237847D8B8}" dt="2024-10-24T16:06:32.975" v="3101" actId="1076"/>
          <ac:spMkLst>
            <pc:docMk/>
            <pc:sldMk cId="1985763658" sldId="483"/>
            <ac:spMk id="6" creationId="{1597744C-2C09-EE91-1A2E-D6E882F0F4D4}"/>
          </ac:spMkLst>
        </pc:spChg>
      </pc:sldChg>
      <pc:sldChg chg="add del">
        <pc:chgData name="Bhawani Shankar Sahu" userId="e5f9bc2e-d4bb-415b-bd8a-e25372d6a074" providerId="ADAL" clId="{73FB406A-87E4-4A73-8219-90237847D8B8}" dt="2024-10-24T16:06:16.477" v="3098" actId="47"/>
        <pc:sldMkLst>
          <pc:docMk/>
          <pc:sldMk cId="3485024531" sldId="484"/>
        </pc:sldMkLst>
      </pc:sldChg>
      <pc:sldChg chg="add del">
        <pc:chgData name="Bhawani Shankar Sahu" userId="e5f9bc2e-d4bb-415b-bd8a-e25372d6a074" providerId="ADAL" clId="{73FB406A-87E4-4A73-8219-90237847D8B8}" dt="2024-10-24T16:06:16.477" v="3098" actId="47"/>
        <pc:sldMkLst>
          <pc:docMk/>
          <pc:sldMk cId="2938066416" sldId="485"/>
        </pc:sldMkLst>
      </pc:sldChg>
      <pc:sldChg chg="add del">
        <pc:chgData name="Bhawani Shankar Sahu" userId="e5f9bc2e-d4bb-415b-bd8a-e25372d6a074" providerId="ADAL" clId="{73FB406A-87E4-4A73-8219-90237847D8B8}" dt="2024-10-24T16:06:16.477" v="3098" actId="47"/>
        <pc:sldMkLst>
          <pc:docMk/>
          <pc:sldMk cId="1496145682" sldId="486"/>
        </pc:sldMkLst>
      </pc:sldChg>
      <pc:sldChg chg="delSp modSp add mod modNotesTx">
        <pc:chgData name="Bhawani Shankar Sahu" userId="e5f9bc2e-d4bb-415b-bd8a-e25372d6a074" providerId="ADAL" clId="{73FB406A-87E4-4A73-8219-90237847D8B8}" dt="2024-10-22T11:07:58.510" v="1022" actId="113"/>
        <pc:sldMkLst>
          <pc:docMk/>
          <pc:sldMk cId="0" sldId="487"/>
        </pc:sldMkLst>
        <pc:spChg chg="del">
          <ac:chgData name="Bhawani Shankar Sahu" userId="e5f9bc2e-d4bb-415b-bd8a-e25372d6a074" providerId="ADAL" clId="{73FB406A-87E4-4A73-8219-90237847D8B8}" dt="2024-10-22T06:10:05.308" v="820" actId="478"/>
          <ac:spMkLst>
            <pc:docMk/>
            <pc:sldMk cId="0" sldId="487"/>
            <ac:spMk id="2" creationId="{00000000-0000-0000-0000-000000000000}"/>
          </ac:spMkLst>
        </pc:spChg>
        <pc:spChg chg="del">
          <ac:chgData name="Bhawani Shankar Sahu" userId="e5f9bc2e-d4bb-415b-bd8a-e25372d6a074" providerId="ADAL" clId="{73FB406A-87E4-4A73-8219-90237847D8B8}" dt="2024-10-22T06:11:18.689" v="845" actId="478"/>
          <ac:spMkLst>
            <pc:docMk/>
            <pc:sldMk cId="0" sldId="487"/>
            <ac:spMk id="3" creationId="{00000000-0000-0000-0000-000000000000}"/>
          </ac:spMkLst>
        </pc:spChg>
        <pc:spChg chg="mod">
          <ac:chgData name="Bhawani Shankar Sahu" userId="e5f9bc2e-d4bb-415b-bd8a-e25372d6a074" providerId="ADAL" clId="{73FB406A-87E4-4A73-8219-90237847D8B8}" dt="2024-10-22T06:09:50.139" v="817" actId="1076"/>
          <ac:spMkLst>
            <pc:docMk/>
            <pc:sldMk cId="0" sldId="487"/>
            <ac:spMk id="4" creationId="{00000000-0000-0000-0000-000000000000}"/>
          </ac:spMkLst>
        </pc:spChg>
        <pc:spChg chg="del">
          <ac:chgData name="Bhawani Shankar Sahu" userId="e5f9bc2e-d4bb-415b-bd8a-e25372d6a074" providerId="ADAL" clId="{73FB406A-87E4-4A73-8219-90237847D8B8}" dt="2024-10-22T06:11:18.689" v="845" actId="478"/>
          <ac:spMkLst>
            <pc:docMk/>
            <pc:sldMk cId="0" sldId="487"/>
            <ac:spMk id="5" creationId="{00000000-0000-0000-0000-000000000000}"/>
          </ac:spMkLst>
        </pc:spChg>
        <pc:spChg chg="del">
          <ac:chgData name="Bhawani Shankar Sahu" userId="e5f9bc2e-d4bb-415b-bd8a-e25372d6a074" providerId="ADAL" clId="{73FB406A-87E4-4A73-8219-90237847D8B8}" dt="2024-10-22T06:11:18.689" v="845" actId="478"/>
          <ac:spMkLst>
            <pc:docMk/>
            <pc:sldMk cId="0" sldId="487"/>
            <ac:spMk id="6" creationId="{00000000-0000-0000-0000-000000000000}"/>
          </ac:spMkLst>
        </pc:spChg>
        <pc:spChg chg="del">
          <ac:chgData name="Bhawani Shankar Sahu" userId="e5f9bc2e-d4bb-415b-bd8a-e25372d6a074" providerId="ADAL" clId="{73FB406A-87E4-4A73-8219-90237847D8B8}" dt="2024-10-22T06:11:13.898" v="844" actId="478"/>
          <ac:spMkLst>
            <pc:docMk/>
            <pc:sldMk cId="0" sldId="487"/>
            <ac:spMk id="7" creationId="{00000000-0000-0000-0000-000000000000}"/>
          </ac:spMkLst>
        </pc:spChg>
        <pc:graphicFrameChg chg="mod modGraphic">
          <ac:chgData name="Bhawani Shankar Sahu" userId="e5f9bc2e-d4bb-415b-bd8a-e25372d6a074" providerId="ADAL" clId="{73FB406A-87E4-4A73-8219-90237847D8B8}" dt="2024-10-22T06:10:00.455" v="819" actId="255"/>
          <ac:graphicFrameMkLst>
            <pc:docMk/>
            <pc:sldMk cId="0" sldId="487"/>
            <ac:graphicFrameMk id="9" creationId="{00000000-0000-0000-0000-000000000000}"/>
          </ac:graphicFrameMkLst>
        </pc:graphicFrameChg>
      </pc:sldChg>
      <pc:sldChg chg="delSp modSp add mod modNotesTx">
        <pc:chgData name="Bhawani Shankar Sahu" userId="e5f9bc2e-d4bb-415b-bd8a-e25372d6a074" providerId="ADAL" clId="{73FB406A-87E4-4A73-8219-90237847D8B8}" dt="2024-10-23T05:09:45.293" v="1095" actId="113"/>
        <pc:sldMkLst>
          <pc:docMk/>
          <pc:sldMk cId="0" sldId="488"/>
        </pc:sldMkLst>
        <pc:spChg chg="mod">
          <ac:chgData name="Bhawani Shankar Sahu" userId="e5f9bc2e-d4bb-415b-bd8a-e25372d6a074" providerId="ADAL" clId="{73FB406A-87E4-4A73-8219-90237847D8B8}" dt="2024-10-23T05:00:13.294" v="1072" actId="1076"/>
          <ac:spMkLst>
            <pc:docMk/>
            <pc:sldMk cId="0" sldId="488"/>
            <ac:spMk id="2" creationId="{00000000-0000-0000-0000-000000000000}"/>
          </ac:spMkLst>
        </pc:spChg>
        <pc:spChg chg="del">
          <ac:chgData name="Bhawani Shankar Sahu" userId="e5f9bc2e-d4bb-415b-bd8a-e25372d6a074" providerId="ADAL" clId="{73FB406A-87E4-4A73-8219-90237847D8B8}" dt="2024-10-23T05:00:23.365" v="1073" actId="478"/>
          <ac:spMkLst>
            <pc:docMk/>
            <pc:sldMk cId="0" sldId="488"/>
            <ac:spMk id="3" creationId="{00000000-0000-0000-0000-000000000000}"/>
          </ac:spMkLst>
        </pc:spChg>
        <pc:spChg chg="mod">
          <ac:chgData name="Bhawani Shankar Sahu" userId="e5f9bc2e-d4bb-415b-bd8a-e25372d6a074" providerId="ADAL" clId="{73FB406A-87E4-4A73-8219-90237847D8B8}" dt="2024-10-23T05:00:03.161" v="1071" actId="1076"/>
          <ac:spMkLst>
            <pc:docMk/>
            <pc:sldMk cId="0" sldId="488"/>
            <ac:spMk id="4" creationId="{00000000-0000-0000-0000-000000000000}"/>
          </ac:spMkLst>
        </pc:spChg>
        <pc:spChg chg="del">
          <ac:chgData name="Bhawani Shankar Sahu" userId="e5f9bc2e-d4bb-415b-bd8a-e25372d6a074" providerId="ADAL" clId="{73FB406A-87E4-4A73-8219-90237847D8B8}" dt="2024-10-23T05:00:23.365" v="1073" actId="478"/>
          <ac:spMkLst>
            <pc:docMk/>
            <pc:sldMk cId="0" sldId="488"/>
            <ac:spMk id="5" creationId="{00000000-0000-0000-0000-000000000000}"/>
          </ac:spMkLst>
        </pc:spChg>
        <pc:spChg chg="del">
          <ac:chgData name="Bhawani Shankar Sahu" userId="e5f9bc2e-d4bb-415b-bd8a-e25372d6a074" providerId="ADAL" clId="{73FB406A-87E4-4A73-8219-90237847D8B8}" dt="2024-10-23T05:00:23.365" v="1073" actId="478"/>
          <ac:spMkLst>
            <pc:docMk/>
            <pc:sldMk cId="0" sldId="488"/>
            <ac:spMk id="6" creationId="{00000000-0000-0000-0000-000000000000}"/>
          </ac:spMkLst>
        </pc:spChg>
        <pc:graphicFrameChg chg="mod modGraphic">
          <ac:chgData name="Bhawani Shankar Sahu" userId="e5f9bc2e-d4bb-415b-bd8a-e25372d6a074" providerId="ADAL" clId="{73FB406A-87E4-4A73-8219-90237847D8B8}" dt="2024-10-23T05:02:35.908" v="1078" actId="14734"/>
          <ac:graphicFrameMkLst>
            <pc:docMk/>
            <pc:sldMk cId="0" sldId="488"/>
            <ac:graphicFrameMk id="8" creationId="{52737B9D-A6FB-4E35-9D7D-BD4AADA2B072}"/>
          </ac:graphicFrameMkLst>
        </pc:graphicFrameChg>
      </pc:sldChg>
      <pc:sldChg chg="delSp modSp add del mod modNotesTx">
        <pc:chgData name="Bhawani Shankar Sahu" userId="e5f9bc2e-d4bb-415b-bd8a-e25372d6a074" providerId="ADAL" clId="{73FB406A-87E4-4A73-8219-90237847D8B8}" dt="2024-10-24T16:36:11.680" v="3121" actId="15"/>
        <pc:sldMkLst>
          <pc:docMk/>
          <pc:sldMk cId="3581316294" sldId="489"/>
        </pc:sldMkLst>
        <pc:spChg chg="mod">
          <ac:chgData name="Bhawani Shankar Sahu" userId="e5f9bc2e-d4bb-415b-bd8a-e25372d6a074" providerId="ADAL" clId="{73FB406A-87E4-4A73-8219-90237847D8B8}" dt="2024-10-24T16:35:45.628" v="3112" actId="255"/>
          <ac:spMkLst>
            <pc:docMk/>
            <pc:sldMk cId="3581316294" sldId="489"/>
            <ac:spMk id="4" creationId="{17FC23CC-4264-CA79-B159-7A4D6B24D18D}"/>
          </ac:spMkLst>
        </pc:spChg>
        <pc:spChg chg="mod">
          <ac:chgData name="Bhawani Shankar Sahu" userId="e5f9bc2e-d4bb-415b-bd8a-e25372d6a074" providerId="ADAL" clId="{73FB406A-87E4-4A73-8219-90237847D8B8}" dt="2024-10-24T16:35:54.342" v="3114" actId="1076"/>
          <ac:spMkLst>
            <pc:docMk/>
            <pc:sldMk cId="3581316294" sldId="489"/>
            <ac:spMk id="6" creationId="{1597744C-2C09-EE91-1A2E-D6E882F0F4D4}"/>
          </ac:spMkLst>
        </pc:spChg>
        <pc:spChg chg="del">
          <ac:chgData name="Bhawani Shankar Sahu" userId="e5f9bc2e-d4bb-415b-bd8a-e25372d6a074" providerId="ADAL" clId="{73FB406A-87E4-4A73-8219-90237847D8B8}" dt="2024-10-24T16:35:24.119" v="3109" actId="478"/>
          <ac:spMkLst>
            <pc:docMk/>
            <pc:sldMk cId="3581316294" sldId="489"/>
            <ac:spMk id="7" creationId="{5A1474E3-ED07-9E3E-7E7B-EA8DF6907968}"/>
          </ac:spMkLst>
        </pc:spChg>
        <pc:spChg chg="del mod">
          <ac:chgData name="Bhawani Shankar Sahu" userId="e5f9bc2e-d4bb-415b-bd8a-e25372d6a074" providerId="ADAL" clId="{73FB406A-87E4-4A73-8219-90237847D8B8}" dt="2024-10-24T16:35:15.565" v="3107" actId="478"/>
          <ac:spMkLst>
            <pc:docMk/>
            <pc:sldMk cId="3581316294" sldId="489"/>
            <ac:spMk id="9" creationId="{DF35A110-7F08-CC57-E671-F7C215A638E3}"/>
          </ac:spMkLst>
        </pc:spChg>
        <pc:spChg chg="del">
          <ac:chgData name="Bhawani Shankar Sahu" userId="e5f9bc2e-d4bb-415b-bd8a-e25372d6a074" providerId="ADAL" clId="{73FB406A-87E4-4A73-8219-90237847D8B8}" dt="2024-10-24T16:35:10.504" v="3105" actId="478"/>
          <ac:spMkLst>
            <pc:docMk/>
            <pc:sldMk cId="3581316294" sldId="489"/>
            <ac:spMk id="10" creationId="{55EF314A-063F-C783-A8ED-7A020728A858}"/>
          </ac:spMkLst>
        </pc:spChg>
        <pc:spChg chg="del">
          <ac:chgData name="Bhawani Shankar Sahu" userId="e5f9bc2e-d4bb-415b-bd8a-e25372d6a074" providerId="ADAL" clId="{73FB406A-87E4-4A73-8219-90237847D8B8}" dt="2024-10-24T16:35:09.097" v="3104" actId="478"/>
          <ac:spMkLst>
            <pc:docMk/>
            <pc:sldMk cId="3581316294" sldId="489"/>
            <ac:spMk id="11" creationId="{B2A771AD-E0AE-A411-F076-F9C822118E59}"/>
          </ac:spMkLst>
        </pc:spChg>
        <pc:picChg chg="del">
          <ac:chgData name="Bhawani Shankar Sahu" userId="e5f9bc2e-d4bb-415b-bd8a-e25372d6a074" providerId="ADAL" clId="{73FB406A-87E4-4A73-8219-90237847D8B8}" dt="2024-10-24T16:35:04.320" v="3103" actId="478"/>
          <ac:picMkLst>
            <pc:docMk/>
            <pc:sldMk cId="3581316294" sldId="489"/>
            <ac:picMk id="8194" creationId="{F123EFED-06CF-ADEB-855C-F7C49F733599}"/>
          </ac:picMkLst>
        </pc:picChg>
      </pc:sldChg>
      <pc:sldChg chg="delSp modSp add mod modNotesTx">
        <pc:chgData name="Bhawani Shankar Sahu" userId="e5f9bc2e-d4bb-415b-bd8a-e25372d6a074" providerId="ADAL" clId="{73FB406A-87E4-4A73-8219-90237847D8B8}" dt="2024-10-22T11:09:13.948" v="1033" actId="12"/>
        <pc:sldMkLst>
          <pc:docMk/>
          <pc:sldMk cId="0" sldId="490"/>
        </pc:sldMkLst>
        <pc:spChg chg="del">
          <ac:chgData name="Bhawani Shankar Sahu" userId="e5f9bc2e-d4bb-415b-bd8a-e25372d6a074" providerId="ADAL" clId="{73FB406A-87E4-4A73-8219-90237847D8B8}" dt="2024-10-22T06:11:56.871" v="849" actId="478"/>
          <ac:spMkLst>
            <pc:docMk/>
            <pc:sldMk cId="0" sldId="490"/>
            <ac:spMk id="3" creationId="{00000000-0000-0000-0000-000000000000}"/>
          </ac:spMkLst>
        </pc:spChg>
        <pc:spChg chg="mod">
          <ac:chgData name="Bhawani Shankar Sahu" userId="e5f9bc2e-d4bb-415b-bd8a-e25372d6a074" providerId="ADAL" clId="{73FB406A-87E4-4A73-8219-90237847D8B8}" dt="2024-10-22T06:11:42.267" v="847" actId="255"/>
          <ac:spMkLst>
            <pc:docMk/>
            <pc:sldMk cId="0" sldId="490"/>
            <ac:spMk id="4" creationId="{00000000-0000-0000-0000-000000000000}"/>
          </ac:spMkLst>
        </pc:spChg>
        <pc:spChg chg="del">
          <ac:chgData name="Bhawani Shankar Sahu" userId="e5f9bc2e-d4bb-415b-bd8a-e25372d6a074" providerId="ADAL" clId="{73FB406A-87E4-4A73-8219-90237847D8B8}" dt="2024-10-22T06:11:56.871" v="849" actId="478"/>
          <ac:spMkLst>
            <pc:docMk/>
            <pc:sldMk cId="0" sldId="490"/>
            <ac:spMk id="5" creationId="{00000000-0000-0000-0000-000000000000}"/>
          </ac:spMkLst>
        </pc:spChg>
        <pc:spChg chg="del">
          <ac:chgData name="Bhawani Shankar Sahu" userId="e5f9bc2e-d4bb-415b-bd8a-e25372d6a074" providerId="ADAL" clId="{73FB406A-87E4-4A73-8219-90237847D8B8}" dt="2024-10-22T06:11:56.871" v="849" actId="478"/>
          <ac:spMkLst>
            <pc:docMk/>
            <pc:sldMk cId="0" sldId="490"/>
            <ac:spMk id="6" creationId="{00000000-0000-0000-0000-000000000000}"/>
          </ac:spMkLst>
        </pc:spChg>
        <pc:spChg chg="del">
          <ac:chgData name="Bhawani Shankar Sahu" userId="e5f9bc2e-d4bb-415b-bd8a-e25372d6a074" providerId="ADAL" clId="{73FB406A-87E4-4A73-8219-90237847D8B8}" dt="2024-10-22T06:11:56.871" v="849" actId="478"/>
          <ac:spMkLst>
            <pc:docMk/>
            <pc:sldMk cId="0" sldId="490"/>
            <ac:spMk id="7" creationId="{00000000-0000-0000-0000-000000000000}"/>
          </ac:spMkLst>
        </pc:spChg>
        <pc:graphicFrameChg chg="modGraphic">
          <ac:chgData name="Bhawani Shankar Sahu" userId="e5f9bc2e-d4bb-415b-bd8a-e25372d6a074" providerId="ADAL" clId="{73FB406A-87E4-4A73-8219-90237847D8B8}" dt="2024-10-22T06:11:49.635" v="848" actId="255"/>
          <ac:graphicFrameMkLst>
            <pc:docMk/>
            <pc:sldMk cId="0" sldId="490"/>
            <ac:graphicFrameMk id="8" creationId="{00000000-0000-0000-0000-000000000000}"/>
          </ac:graphicFrameMkLst>
        </pc:graphicFrameChg>
      </pc:sldChg>
      <pc:sldChg chg="delSp modSp add mod modNotesTx">
        <pc:chgData name="Bhawani Shankar Sahu" userId="e5f9bc2e-d4bb-415b-bd8a-e25372d6a074" providerId="ADAL" clId="{73FB406A-87E4-4A73-8219-90237847D8B8}" dt="2024-10-23T04:56:07.998" v="1047" actId="12"/>
        <pc:sldMkLst>
          <pc:docMk/>
          <pc:sldMk cId="0" sldId="491"/>
        </pc:sldMkLst>
        <pc:spChg chg="del">
          <ac:chgData name="Bhawani Shankar Sahu" userId="e5f9bc2e-d4bb-415b-bd8a-e25372d6a074" providerId="ADAL" clId="{73FB406A-87E4-4A73-8219-90237847D8B8}" dt="2024-10-22T11:04:12.089" v="988" actId="478"/>
          <ac:spMkLst>
            <pc:docMk/>
            <pc:sldMk cId="0" sldId="491"/>
            <ac:spMk id="3" creationId="{00000000-0000-0000-0000-000000000000}"/>
          </ac:spMkLst>
        </pc:spChg>
        <pc:spChg chg="mod">
          <ac:chgData name="Bhawani Shankar Sahu" userId="e5f9bc2e-d4bb-415b-bd8a-e25372d6a074" providerId="ADAL" clId="{73FB406A-87E4-4A73-8219-90237847D8B8}" dt="2024-10-23T04:52:46.429" v="1034" actId="1076"/>
          <ac:spMkLst>
            <pc:docMk/>
            <pc:sldMk cId="0" sldId="491"/>
            <ac:spMk id="4" creationId="{00000000-0000-0000-0000-000000000000}"/>
          </ac:spMkLst>
        </pc:spChg>
        <pc:spChg chg="del">
          <ac:chgData name="Bhawani Shankar Sahu" userId="e5f9bc2e-d4bb-415b-bd8a-e25372d6a074" providerId="ADAL" clId="{73FB406A-87E4-4A73-8219-90237847D8B8}" dt="2024-10-22T11:04:12.089" v="988" actId="478"/>
          <ac:spMkLst>
            <pc:docMk/>
            <pc:sldMk cId="0" sldId="491"/>
            <ac:spMk id="5" creationId="{00000000-0000-0000-0000-000000000000}"/>
          </ac:spMkLst>
        </pc:spChg>
        <pc:spChg chg="del">
          <ac:chgData name="Bhawani Shankar Sahu" userId="e5f9bc2e-d4bb-415b-bd8a-e25372d6a074" providerId="ADAL" clId="{73FB406A-87E4-4A73-8219-90237847D8B8}" dt="2024-10-22T11:04:12.089" v="988" actId="478"/>
          <ac:spMkLst>
            <pc:docMk/>
            <pc:sldMk cId="0" sldId="491"/>
            <ac:spMk id="6" creationId="{00000000-0000-0000-0000-000000000000}"/>
          </ac:spMkLst>
        </pc:spChg>
        <pc:spChg chg="del">
          <ac:chgData name="Bhawani Shankar Sahu" userId="e5f9bc2e-d4bb-415b-bd8a-e25372d6a074" providerId="ADAL" clId="{73FB406A-87E4-4A73-8219-90237847D8B8}" dt="2024-10-22T11:04:12.089" v="988" actId="478"/>
          <ac:spMkLst>
            <pc:docMk/>
            <pc:sldMk cId="0" sldId="491"/>
            <ac:spMk id="7" creationId="{00000000-0000-0000-0000-000000000000}"/>
          </ac:spMkLst>
        </pc:spChg>
      </pc:sldChg>
      <pc:sldChg chg="delSp modSp add mod modNotesTx">
        <pc:chgData name="Bhawani Shankar Sahu" userId="e5f9bc2e-d4bb-415b-bd8a-e25372d6a074" providerId="ADAL" clId="{73FB406A-87E4-4A73-8219-90237847D8B8}" dt="2024-10-23T04:58:26.945" v="1068" actId="15"/>
        <pc:sldMkLst>
          <pc:docMk/>
          <pc:sldMk cId="0" sldId="492"/>
        </pc:sldMkLst>
        <pc:spChg chg="del">
          <ac:chgData name="Bhawani Shankar Sahu" userId="e5f9bc2e-d4bb-415b-bd8a-e25372d6a074" providerId="ADAL" clId="{73FB406A-87E4-4A73-8219-90237847D8B8}" dt="2024-10-22T11:04:41.282" v="991" actId="478"/>
          <ac:spMkLst>
            <pc:docMk/>
            <pc:sldMk cId="0" sldId="492"/>
            <ac:spMk id="3" creationId="{00000000-0000-0000-0000-000000000000}"/>
          </ac:spMkLst>
        </pc:spChg>
        <pc:spChg chg="mod">
          <ac:chgData name="Bhawani Shankar Sahu" userId="e5f9bc2e-d4bb-415b-bd8a-e25372d6a074" providerId="ADAL" clId="{73FB406A-87E4-4A73-8219-90237847D8B8}" dt="2024-10-22T11:04:27.365" v="990" actId="1076"/>
          <ac:spMkLst>
            <pc:docMk/>
            <pc:sldMk cId="0" sldId="492"/>
            <ac:spMk id="4" creationId="{00000000-0000-0000-0000-000000000000}"/>
          </ac:spMkLst>
        </pc:spChg>
        <pc:spChg chg="del">
          <ac:chgData name="Bhawani Shankar Sahu" userId="e5f9bc2e-d4bb-415b-bd8a-e25372d6a074" providerId="ADAL" clId="{73FB406A-87E4-4A73-8219-90237847D8B8}" dt="2024-10-22T11:04:41.282" v="991" actId="478"/>
          <ac:spMkLst>
            <pc:docMk/>
            <pc:sldMk cId="0" sldId="492"/>
            <ac:spMk id="5" creationId="{00000000-0000-0000-0000-000000000000}"/>
          </ac:spMkLst>
        </pc:spChg>
        <pc:spChg chg="del">
          <ac:chgData name="Bhawani Shankar Sahu" userId="e5f9bc2e-d4bb-415b-bd8a-e25372d6a074" providerId="ADAL" clId="{73FB406A-87E4-4A73-8219-90237847D8B8}" dt="2024-10-22T11:04:41.282" v="991" actId="478"/>
          <ac:spMkLst>
            <pc:docMk/>
            <pc:sldMk cId="0" sldId="492"/>
            <ac:spMk id="6" creationId="{00000000-0000-0000-0000-000000000000}"/>
          </ac:spMkLst>
        </pc:spChg>
        <pc:spChg chg="del">
          <ac:chgData name="Bhawani Shankar Sahu" userId="e5f9bc2e-d4bb-415b-bd8a-e25372d6a074" providerId="ADAL" clId="{73FB406A-87E4-4A73-8219-90237847D8B8}" dt="2024-10-22T11:04:41.282" v="991" actId="478"/>
          <ac:spMkLst>
            <pc:docMk/>
            <pc:sldMk cId="0" sldId="492"/>
            <ac:spMk id="7" creationId="{00000000-0000-0000-0000-000000000000}"/>
          </ac:spMkLst>
        </pc:spChg>
        <pc:graphicFrameChg chg="mod">
          <ac:chgData name="Bhawani Shankar Sahu" userId="e5f9bc2e-d4bb-415b-bd8a-e25372d6a074" providerId="ADAL" clId="{73FB406A-87E4-4A73-8219-90237847D8B8}" dt="2024-10-22T11:05:30.241" v="992" actId="1076"/>
          <ac:graphicFrameMkLst>
            <pc:docMk/>
            <pc:sldMk cId="0" sldId="492"/>
            <ac:graphicFrameMk id="8" creationId="{00000000-0000-0000-0000-000000000000}"/>
          </ac:graphicFrameMkLst>
        </pc:graphicFrameChg>
      </pc:sldChg>
      <pc:sldChg chg="delSp modSp add mod modNotesTx">
        <pc:chgData name="Bhawani Shankar Sahu" userId="e5f9bc2e-d4bb-415b-bd8a-e25372d6a074" providerId="ADAL" clId="{73FB406A-87E4-4A73-8219-90237847D8B8}" dt="2024-10-23T05:52:10.464" v="1176" actId="20577"/>
        <pc:sldMkLst>
          <pc:docMk/>
          <pc:sldMk cId="2401763382" sldId="493"/>
        </pc:sldMkLst>
        <pc:spChg chg="mod">
          <ac:chgData name="Bhawani Shankar Sahu" userId="e5f9bc2e-d4bb-415b-bd8a-e25372d6a074" providerId="ADAL" clId="{73FB406A-87E4-4A73-8219-90237847D8B8}" dt="2024-10-23T05:48:45.338" v="1121" actId="1076"/>
          <ac:spMkLst>
            <pc:docMk/>
            <pc:sldMk cId="2401763382" sldId="493"/>
            <ac:spMk id="3" creationId="{C14958C0-38C1-57E7-F6C3-26F6C1A4A60F}"/>
          </ac:spMkLst>
        </pc:spChg>
        <pc:spChg chg="mod">
          <ac:chgData name="Bhawani Shankar Sahu" userId="e5f9bc2e-d4bb-415b-bd8a-e25372d6a074" providerId="ADAL" clId="{73FB406A-87E4-4A73-8219-90237847D8B8}" dt="2024-10-23T05:50:27.711" v="1143" actId="2711"/>
          <ac:spMkLst>
            <pc:docMk/>
            <pc:sldMk cId="2401763382" sldId="493"/>
            <ac:spMk id="5" creationId="{6EF20EF1-5EE9-DFB7-6AB5-3A415856045E}"/>
          </ac:spMkLst>
        </pc:spChg>
        <pc:spChg chg="del mod">
          <ac:chgData name="Bhawani Shankar Sahu" userId="e5f9bc2e-d4bb-415b-bd8a-e25372d6a074" providerId="ADAL" clId="{73FB406A-87E4-4A73-8219-90237847D8B8}" dt="2024-10-23T05:49:06.548" v="1123" actId="478"/>
          <ac:spMkLst>
            <pc:docMk/>
            <pc:sldMk cId="2401763382" sldId="493"/>
            <ac:spMk id="7" creationId="{2F202AA4-33B8-47D3-AB71-B6E08F021EC8}"/>
          </ac:spMkLst>
        </pc:spChg>
        <pc:spChg chg="del mod">
          <ac:chgData name="Bhawani Shankar Sahu" userId="e5f9bc2e-d4bb-415b-bd8a-e25372d6a074" providerId="ADAL" clId="{73FB406A-87E4-4A73-8219-90237847D8B8}" dt="2024-10-23T05:49:15.457" v="1128" actId="478"/>
          <ac:spMkLst>
            <pc:docMk/>
            <pc:sldMk cId="2401763382" sldId="493"/>
            <ac:spMk id="9" creationId="{87A344E1-8664-FD61-5F32-D597DEB3B8F4}"/>
          </ac:spMkLst>
        </pc:spChg>
        <pc:spChg chg="del">
          <ac:chgData name="Bhawani Shankar Sahu" userId="e5f9bc2e-d4bb-415b-bd8a-e25372d6a074" providerId="ADAL" clId="{73FB406A-87E4-4A73-8219-90237847D8B8}" dt="2024-10-23T05:45:39.806" v="1118" actId="478"/>
          <ac:spMkLst>
            <pc:docMk/>
            <pc:sldMk cId="2401763382" sldId="493"/>
            <ac:spMk id="10" creationId="{4D447746-9148-53EC-6E0F-ACCD89ADD6E4}"/>
          </ac:spMkLst>
        </pc:spChg>
        <pc:spChg chg="del">
          <ac:chgData name="Bhawani Shankar Sahu" userId="e5f9bc2e-d4bb-415b-bd8a-e25372d6a074" providerId="ADAL" clId="{73FB406A-87E4-4A73-8219-90237847D8B8}" dt="2024-10-23T05:45:39.806" v="1118" actId="478"/>
          <ac:spMkLst>
            <pc:docMk/>
            <pc:sldMk cId="2401763382" sldId="493"/>
            <ac:spMk id="11" creationId="{C9C617A3-CAF9-0370-8F7E-3DA79DA1FE16}"/>
          </ac:spMkLst>
        </pc:spChg>
        <pc:spChg chg="del">
          <ac:chgData name="Bhawani Shankar Sahu" userId="e5f9bc2e-d4bb-415b-bd8a-e25372d6a074" providerId="ADAL" clId="{73FB406A-87E4-4A73-8219-90237847D8B8}" dt="2024-10-23T05:45:41.076" v="1119" actId="478"/>
          <ac:spMkLst>
            <pc:docMk/>
            <pc:sldMk cId="2401763382" sldId="493"/>
            <ac:spMk id="12" creationId="{8A778B6D-B8F8-15F3-245B-BAA1A37B9927}"/>
          </ac:spMkLst>
        </pc:spChg>
        <pc:spChg chg="del">
          <ac:chgData name="Bhawani Shankar Sahu" userId="e5f9bc2e-d4bb-415b-bd8a-e25372d6a074" providerId="ADAL" clId="{73FB406A-87E4-4A73-8219-90237847D8B8}" dt="2024-10-23T05:45:39.806" v="1118" actId="478"/>
          <ac:spMkLst>
            <pc:docMk/>
            <pc:sldMk cId="2401763382" sldId="493"/>
            <ac:spMk id="13" creationId="{7E458464-F0C2-7D91-F4E1-C79A11C4AA03}"/>
          </ac:spMkLst>
        </pc:spChg>
        <pc:spChg chg="mod">
          <ac:chgData name="Bhawani Shankar Sahu" userId="e5f9bc2e-d4bb-415b-bd8a-e25372d6a074" providerId="ADAL" clId="{73FB406A-87E4-4A73-8219-90237847D8B8}" dt="2024-10-23T05:50:38.111" v="1144" actId="2711"/>
          <ac:spMkLst>
            <pc:docMk/>
            <pc:sldMk cId="2401763382" sldId="493"/>
            <ac:spMk id="16" creationId="{4210F582-AF40-A38D-EF5A-54E6114D6776}"/>
          </ac:spMkLst>
        </pc:spChg>
        <pc:spChg chg="mod">
          <ac:chgData name="Bhawani Shankar Sahu" userId="e5f9bc2e-d4bb-415b-bd8a-e25372d6a074" providerId="ADAL" clId="{73FB406A-87E4-4A73-8219-90237847D8B8}" dt="2024-10-23T05:49:57.753" v="1139" actId="1076"/>
          <ac:spMkLst>
            <pc:docMk/>
            <pc:sldMk cId="2401763382" sldId="493"/>
            <ac:spMk id="17" creationId="{D7E7A3CB-E9C6-98AB-33A0-8F37434EFCDE}"/>
          </ac:spMkLst>
        </pc:spChg>
      </pc:sldChg>
      <pc:sldChg chg="delSp modSp add mod modNotesTx">
        <pc:chgData name="Bhawani Shankar Sahu" userId="e5f9bc2e-d4bb-415b-bd8a-e25372d6a074" providerId="ADAL" clId="{73FB406A-87E4-4A73-8219-90237847D8B8}" dt="2024-10-22T06:07:56.078" v="795" actId="113"/>
        <pc:sldMkLst>
          <pc:docMk/>
          <pc:sldMk cId="458857711" sldId="494"/>
        </pc:sldMkLst>
        <pc:spChg chg="mod">
          <ac:chgData name="Bhawani Shankar Sahu" userId="e5f9bc2e-d4bb-415b-bd8a-e25372d6a074" providerId="ADAL" clId="{73FB406A-87E4-4A73-8219-90237847D8B8}" dt="2024-10-22T06:07:56.078" v="795" actId="113"/>
          <ac:spMkLst>
            <pc:docMk/>
            <pc:sldMk cId="458857711" sldId="494"/>
            <ac:spMk id="2" creationId="{00000000-0000-0000-0000-000000000000}"/>
          </ac:spMkLst>
        </pc:spChg>
        <pc:spChg chg="del">
          <ac:chgData name="Bhawani Shankar Sahu" userId="e5f9bc2e-d4bb-415b-bd8a-e25372d6a074" providerId="ADAL" clId="{73FB406A-87E4-4A73-8219-90237847D8B8}" dt="2024-10-22T06:07:25.701" v="783" actId="478"/>
          <ac:spMkLst>
            <pc:docMk/>
            <pc:sldMk cId="458857711" sldId="494"/>
            <ac:spMk id="3" creationId="{00000000-0000-0000-0000-000000000000}"/>
          </ac:spMkLst>
        </pc:spChg>
        <pc:spChg chg="mod">
          <ac:chgData name="Bhawani Shankar Sahu" userId="e5f9bc2e-d4bb-415b-bd8a-e25372d6a074" providerId="ADAL" clId="{73FB406A-87E4-4A73-8219-90237847D8B8}" dt="2024-10-22T05:59:27.617" v="772" actId="1076"/>
          <ac:spMkLst>
            <pc:docMk/>
            <pc:sldMk cId="458857711" sldId="494"/>
            <ac:spMk id="4" creationId="{00000000-0000-0000-0000-000000000000}"/>
          </ac:spMkLst>
        </pc:spChg>
        <pc:spChg chg="del">
          <ac:chgData name="Bhawani Shankar Sahu" userId="e5f9bc2e-d4bb-415b-bd8a-e25372d6a074" providerId="ADAL" clId="{73FB406A-87E4-4A73-8219-90237847D8B8}" dt="2024-10-22T06:07:25.701" v="783" actId="478"/>
          <ac:spMkLst>
            <pc:docMk/>
            <pc:sldMk cId="458857711" sldId="494"/>
            <ac:spMk id="5" creationId="{00000000-0000-0000-0000-000000000000}"/>
          </ac:spMkLst>
        </pc:spChg>
        <pc:spChg chg="del">
          <ac:chgData name="Bhawani Shankar Sahu" userId="e5f9bc2e-d4bb-415b-bd8a-e25372d6a074" providerId="ADAL" clId="{73FB406A-87E4-4A73-8219-90237847D8B8}" dt="2024-10-22T06:07:25.701" v="783" actId="478"/>
          <ac:spMkLst>
            <pc:docMk/>
            <pc:sldMk cId="458857711" sldId="494"/>
            <ac:spMk id="6" creationId="{00000000-0000-0000-0000-000000000000}"/>
          </ac:spMkLst>
        </pc:spChg>
        <pc:spChg chg="del">
          <ac:chgData name="Bhawani Shankar Sahu" userId="e5f9bc2e-d4bb-415b-bd8a-e25372d6a074" providerId="ADAL" clId="{73FB406A-87E4-4A73-8219-90237847D8B8}" dt="2024-10-22T06:04:51.695" v="780" actId="478"/>
          <ac:spMkLst>
            <pc:docMk/>
            <pc:sldMk cId="458857711" sldId="494"/>
            <ac:spMk id="9" creationId="{0A82C723-72AE-63A8-25EA-EB11C7C148D7}"/>
          </ac:spMkLst>
        </pc:spChg>
        <pc:spChg chg="del">
          <ac:chgData name="Bhawani Shankar Sahu" userId="e5f9bc2e-d4bb-415b-bd8a-e25372d6a074" providerId="ADAL" clId="{73FB406A-87E4-4A73-8219-90237847D8B8}" dt="2024-10-22T06:04:51.695" v="780" actId="478"/>
          <ac:spMkLst>
            <pc:docMk/>
            <pc:sldMk cId="458857711" sldId="494"/>
            <ac:spMk id="22" creationId="{65BB55B2-698C-883E-DA2A-47503AA0214A}"/>
          </ac:spMkLst>
        </pc:spChg>
        <pc:spChg chg="del">
          <ac:chgData name="Bhawani Shankar Sahu" userId="e5f9bc2e-d4bb-415b-bd8a-e25372d6a074" providerId="ADAL" clId="{73FB406A-87E4-4A73-8219-90237847D8B8}" dt="2024-10-22T06:04:51.695" v="780" actId="478"/>
          <ac:spMkLst>
            <pc:docMk/>
            <pc:sldMk cId="458857711" sldId="494"/>
            <ac:spMk id="23" creationId="{61D42FD6-C1E2-73D2-BBF0-28B1088D3232}"/>
          </ac:spMkLst>
        </pc:spChg>
        <pc:cxnChg chg="del mod">
          <ac:chgData name="Bhawani Shankar Sahu" userId="e5f9bc2e-d4bb-415b-bd8a-e25372d6a074" providerId="ADAL" clId="{73FB406A-87E4-4A73-8219-90237847D8B8}" dt="2024-10-22T06:04:51.695" v="780" actId="478"/>
          <ac:cxnSpMkLst>
            <pc:docMk/>
            <pc:sldMk cId="458857711" sldId="494"/>
            <ac:cxnSpMk id="12" creationId="{0326503D-F94F-6949-8846-D0EF7986F858}"/>
          </ac:cxnSpMkLst>
        </pc:cxnChg>
        <pc:cxnChg chg="del mod">
          <ac:chgData name="Bhawani Shankar Sahu" userId="e5f9bc2e-d4bb-415b-bd8a-e25372d6a074" providerId="ADAL" clId="{73FB406A-87E4-4A73-8219-90237847D8B8}" dt="2024-10-22T06:04:51.695" v="780" actId="478"/>
          <ac:cxnSpMkLst>
            <pc:docMk/>
            <pc:sldMk cId="458857711" sldId="494"/>
            <ac:cxnSpMk id="15" creationId="{BB83856C-B9F1-98B3-7C43-3123989A610A}"/>
          </ac:cxnSpMkLst>
        </pc:cxnChg>
        <pc:cxnChg chg="del">
          <ac:chgData name="Bhawani Shankar Sahu" userId="e5f9bc2e-d4bb-415b-bd8a-e25372d6a074" providerId="ADAL" clId="{73FB406A-87E4-4A73-8219-90237847D8B8}" dt="2024-10-22T06:04:51.695" v="780" actId="478"/>
          <ac:cxnSpMkLst>
            <pc:docMk/>
            <pc:sldMk cId="458857711" sldId="494"/>
            <ac:cxnSpMk id="19" creationId="{884F8CD7-F787-FA41-9C11-5DE818DFA3AC}"/>
          </ac:cxnSpMkLst>
        </pc:cxnChg>
        <pc:cxnChg chg="del">
          <ac:chgData name="Bhawani Shankar Sahu" userId="e5f9bc2e-d4bb-415b-bd8a-e25372d6a074" providerId="ADAL" clId="{73FB406A-87E4-4A73-8219-90237847D8B8}" dt="2024-10-22T06:04:51.695" v="780" actId="478"/>
          <ac:cxnSpMkLst>
            <pc:docMk/>
            <pc:sldMk cId="458857711" sldId="494"/>
            <ac:cxnSpMk id="21" creationId="{43FFA861-2BFF-B832-EB51-E1C6B36DDB86}"/>
          </ac:cxnSpMkLst>
        </pc:cxnChg>
        <pc:cxnChg chg="del">
          <ac:chgData name="Bhawani Shankar Sahu" userId="e5f9bc2e-d4bb-415b-bd8a-e25372d6a074" providerId="ADAL" clId="{73FB406A-87E4-4A73-8219-90237847D8B8}" dt="2024-10-22T06:04:51.695" v="780" actId="478"/>
          <ac:cxnSpMkLst>
            <pc:docMk/>
            <pc:sldMk cId="458857711" sldId="494"/>
            <ac:cxnSpMk id="25" creationId="{3101C2A8-9086-67F8-9913-E2AA9F31BA25}"/>
          </ac:cxnSpMkLst>
        </pc:cxnChg>
      </pc:sldChg>
      <pc:sldChg chg="addSp delSp modSp add del mod modNotesTx">
        <pc:chgData name="Bhawani Shankar Sahu" userId="e5f9bc2e-d4bb-415b-bd8a-e25372d6a074" providerId="ADAL" clId="{73FB406A-87E4-4A73-8219-90237847D8B8}" dt="2024-10-24T16:40:00.023" v="3174"/>
        <pc:sldMkLst>
          <pc:docMk/>
          <pc:sldMk cId="506305700" sldId="495"/>
        </pc:sldMkLst>
        <pc:spChg chg="del">
          <ac:chgData name="Bhawani Shankar Sahu" userId="e5f9bc2e-d4bb-415b-bd8a-e25372d6a074" providerId="ADAL" clId="{73FB406A-87E4-4A73-8219-90237847D8B8}" dt="2024-10-24T16:38:35.384" v="3142" actId="478"/>
          <ac:spMkLst>
            <pc:docMk/>
            <pc:sldMk cId="506305700" sldId="495"/>
            <ac:spMk id="2" creationId="{3F790080-77E6-186A-3629-126FB8BCCEB2}"/>
          </ac:spMkLst>
        </pc:spChg>
        <pc:spChg chg="del">
          <ac:chgData name="Bhawani Shankar Sahu" userId="e5f9bc2e-d4bb-415b-bd8a-e25372d6a074" providerId="ADAL" clId="{73FB406A-87E4-4A73-8219-90237847D8B8}" dt="2024-10-24T16:38:35.384" v="3142" actId="478"/>
          <ac:spMkLst>
            <pc:docMk/>
            <pc:sldMk cId="506305700" sldId="495"/>
            <ac:spMk id="3" creationId="{9B8AB932-93EA-4C4D-D732-E741E6DCF285}"/>
          </ac:spMkLst>
        </pc:spChg>
        <pc:spChg chg="mod">
          <ac:chgData name="Bhawani Shankar Sahu" userId="e5f9bc2e-d4bb-415b-bd8a-e25372d6a074" providerId="ADAL" clId="{73FB406A-87E4-4A73-8219-90237847D8B8}" dt="2024-10-24T16:38:07.388" v="3138" actId="1076"/>
          <ac:spMkLst>
            <pc:docMk/>
            <pc:sldMk cId="506305700" sldId="495"/>
            <ac:spMk id="4" creationId="{17FC23CC-4264-CA79-B159-7A4D6B24D18D}"/>
          </ac:spMkLst>
        </pc:spChg>
        <pc:spChg chg="del">
          <ac:chgData name="Bhawani Shankar Sahu" userId="e5f9bc2e-d4bb-415b-bd8a-e25372d6a074" providerId="ADAL" clId="{73FB406A-87E4-4A73-8219-90237847D8B8}" dt="2024-10-24T16:38:35.384" v="3142" actId="478"/>
          <ac:spMkLst>
            <pc:docMk/>
            <pc:sldMk cId="506305700" sldId="495"/>
            <ac:spMk id="5" creationId="{F04C498D-E7F5-0CF9-095C-BDB3D75AC9E5}"/>
          </ac:spMkLst>
        </pc:spChg>
        <pc:spChg chg="mod">
          <ac:chgData name="Bhawani Shankar Sahu" userId="e5f9bc2e-d4bb-415b-bd8a-e25372d6a074" providerId="ADAL" clId="{73FB406A-87E4-4A73-8219-90237847D8B8}" dt="2024-10-24T16:38:17.058" v="3140" actId="1076"/>
          <ac:spMkLst>
            <pc:docMk/>
            <pc:sldMk cId="506305700" sldId="495"/>
            <ac:spMk id="6" creationId="{1597744C-2C09-EE91-1A2E-D6E882F0F4D4}"/>
          </ac:spMkLst>
        </pc:spChg>
        <pc:spChg chg="del mod">
          <ac:chgData name="Bhawani Shankar Sahu" userId="e5f9bc2e-d4bb-415b-bd8a-e25372d6a074" providerId="ADAL" clId="{73FB406A-87E4-4A73-8219-90237847D8B8}" dt="2024-10-24T16:38:54.335" v="3147" actId="478"/>
          <ac:spMkLst>
            <pc:docMk/>
            <pc:sldMk cId="506305700" sldId="495"/>
            <ac:spMk id="7" creationId="{DAAD2A89-2925-535E-9448-5913031B6BF9}"/>
          </ac:spMkLst>
        </pc:spChg>
        <pc:spChg chg="mod">
          <ac:chgData name="Bhawani Shankar Sahu" userId="e5f9bc2e-d4bb-415b-bd8a-e25372d6a074" providerId="ADAL" clId="{73FB406A-87E4-4A73-8219-90237847D8B8}" dt="2024-10-24T16:38:44.024" v="3144"/>
          <ac:spMkLst>
            <pc:docMk/>
            <pc:sldMk cId="506305700" sldId="495"/>
            <ac:spMk id="9" creationId="{07A084A9-583C-F27A-2C55-C57245170ACC}"/>
          </ac:spMkLst>
        </pc:spChg>
        <pc:spChg chg="mod">
          <ac:chgData name="Bhawani Shankar Sahu" userId="e5f9bc2e-d4bb-415b-bd8a-e25372d6a074" providerId="ADAL" clId="{73FB406A-87E4-4A73-8219-90237847D8B8}" dt="2024-10-24T16:38:51.626" v="3146"/>
          <ac:spMkLst>
            <pc:docMk/>
            <pc:sldMk cId="506305700" sldId="495"/>
            <ac:spMk id="10" creationId="{5B47DCAB-A57F-8711-B349-6D5181A2FCDC}"/>
          </ac:spMkLst>
        </pc:spChg>
        <pc:grpChg chg="add mod">
          <ac:chgData name="Bhawani Shankar Sahu" userId="e5f9bc2e-d4bb-415b-bd8a-e25372d6a074" providerId="ADAL" clId="{73FB406A-87E4-4A73-8219-90237847D8B8}" dt="2024-10-24T16:38:44.024" v="3144"/>
          <ac:grpSpMkLst>
            <pc:docMk/>
            <pc:sldMk cId="506305700" sldId="495"/>
            <ac:grpSpMk id="8" creationId="{96058D5E-99D6-0270-9A12-649C782E7B1B}"/>
          </ac:grpSpMkLst>
        </pc:grpChg>
        <pc:picChg chg="mod">
          <ac:chgData name="Bhawani Shankar Sahu" userId="e5f9bc2e-d4bb-415b-bd8a-e25372d6a074" providerId="ADAL" clId="{73FB406A-87E4-4A73-8219-90237847D8B8}" dt="2024-10-24T16:38:27.098" v="3141" actId="1076"/>
          <ac:picMkLst>
            <pc:docMk/>
            <pc:sldMk cId="506305700" sldId="495"/>
            <ac:picMk id="10242" creationId="{56038A45-BCB7-70D9-A25D-ABF3E4283772}"/>
          </ac:picMkLst>
        </pc:picChg>
        <pc:cxnChg chg="mod">
          <ac:chgData name="Bhawani Shankar Sahu" userId="e5f9bc2e-d4bb-415b-bd8a-e25372d6a074" providerId="ADAL" clId="{73FB406A-87E4-4A73-8219-90237847D8B8}" dt="2024-10-24T16:38:44.024" v="3144"/>
          <ac:cxnSpMkLst>
            <pc:docMk/>
            <pc:sldMk cId="506305700" sldId="495"/>
            <ac:cxnSpMk id="11" creationId="{0885183B-5613-9950-8BFE-CE9115A5596C}"/>
          </ac:cxnSpMkLst>
        </pc:cxnChg>
      </pc:sldChg>
      <pc:sldChg chg="add del">
        <pc:chgData name="Bhawani Shankar Sahu" userId="e5f9bc2e-d4bb-415b-bd8a-e25372d6a074" providerId="ADAL" clId="{73FB406A-87E4-4A73-8219-90237847D8B8}" dt="2024-10-24T16:57:04.003" v="3181" actId="47"/>
        <pc:sldMkLst>
          <pc:docMk/>
          <pc:sldMk cId="121206305" sldId="496"/>
        </pc:sldMkLst>
      </pc:sldChg>
      <pc:sldChg chg="add del">
        <pc:chgData name="Bhawani Shankar Sahu" userId="e5f9bc2e-d4bb-415b-bd8a-e25372d6a074" providerId="ADAL" clId="{73FB406A-87E4-4A73-8219-90237847D8B8}" dt="2024-10-24T16:57:04.003" v="3181" actId="47"/>
        <pc:sldMkLst>
          <pc:docMk/>
          <pc:sldMk cId="1726691238" sldId="501"/>
        </pc:sldMkLst>
      </pc:sldChg>
      <pc:sldChg chg="modSp add del mod modNotesTx">
        <pc:chgData name="Bhawani Shankar Sahu" userId="e5f9bc2e-d4bb-415b-bd8a-e25372d6a074" providerId="ADAL" clId="{73FB406A-87E4-4A73-8219-90237847D8B8}" dt="2024-10-24T16:56:32.151" v="3180" actId="15"/>
        <pc:sldMkLst>
          <pc:docMk/>
          <pc:sldMk cId="3674874015" sldId="502"/>
        </pc:sldMkLst>
        <pc:spChg chg="mod">
          <ac:chgData name="Bhawani Shankar Sahu" userId="e5f9bc2e-d4bb-415b-bd8a-e25372d6a074" providerId="ADAL" clId="{73FB406A-87E4-4A73-8219-90237847D8B8}" dt="2024-10-24T16:40:53.098" v="3179" actId="1076"/>
          <ac:spMkLst>
            <pc:docMk/>
            <pc:sldMk cId="3674874015" sldId="502"/>
            <ac:spMk id="6" creationId="{1597744C-2C09-EE91-1A2E-D6E882F0F4D4}"/>
          </ac:spMkLst>
        </pc:spChg>
      </pc:sldChg>
      <pc:sldChg chg="add del">
        <pc:chgData name="Bhawani Shankar Sahu" userId="e5f9bc2e-d4bb-415b-bd8a-e25372d6a074" providerId="ADAL" clId="{73FB406A-87E4-4A73-8219-90237847D8B8}" dt="2024-10-24T16:58:06.628" v="3186" actId="47"/>
        <pc:sldMkLst>
          <pc:docMk/>
          <pc:sldMk cId="1064538667" sldId="503"/>
        </pc:sldMkLst>
      </pc:sldChg>
      <pc:sldChg chg="add del">
        <pc:chgData name="Bhawani Shankar Sahu" userId="e5f9bc2e-d4bb-415b-bd8a-e25372d6a074" providerId="ADAL" clId="{73FB406A-87E4-4A73-8219-90237847D8B8}" dt="2024-10-24T15:22:44.409" v="2896" actId="47"/>
        <pc:sldMkLst>
          <pc:docMk/>
          <pc:sldMk cId="371327923" sldId="507"/>
        </pc:sldMkLst>
      </pc:sldChg>
      <pc:sldChg chg="add del">
        <pc:chgData name="Bhawani Shankar Sahu" userId="e5f9bc2e-d4bb-415b-bd8a-e25372d6a074" providerId="ADAL" clId="{73FB406A-87E4-4A73-8219-90237847D8B8}" dt="2024-10-24T15:58:24.385" v="3041" actId="47"/>
        <pc:sldMkLst>
          <pc:docMk/>
          <pc:sldMk cId="3218414746" sldId="508"/>
        </pc:sldMkLst>
      </pc:sldChg>
      <pc:sldChg chg="add del">
        <pc:chgData name="Bhawani Shankar Sahu" userId="e5f9bc2e-d4bb-415b-bd8a-e25372d6a074" providerId="ADAL" clId="{73FB406A-87E4-4A73-8219-90237847D8B8}" dt="2024-10-24T15:58:24.385" v="3041" actId="47"/>
        <pc:sldMkLst>
          <pc:docMk/>
          <pc:sldMk cId="1129219449" sldId="509"/>
        </pc:sldMkLst>
      </pc:sldChg>
      <pc:sldChg chg="delSp modSp mod modNotesTx">
        <pc:chgData name="Bhawani Shankar Sahu" userId="e5f9bc2e-d4bb-415b-bd8a-e25372d6a074" providerId="ADAL" clId="{73FB406A-87E4-4A73-8219-90237847D8B8}" dt="2024-10-22T03:20:11.933" v="91"/>
        <pc:sldMkLst>
          <pc:docMk/>
          <pc:sldMk cId="3781132704" sldId="1085"/>
        </pc:sldMkLst>
        <pc:spChg chg="mod">
          <ac:chgData name="Bhawani Shankar Sahu" userId="e5f9bc2e-d4bb-415b-bd8a-e25372d6a074" providerId="ADAL" clId="{73FB406A-87E4-4A73-8219-90237847D8B8}" dt="2024-10-22T03:19:01.592" v="85" actId="165"/>
          <ac:spMkLst>
            <pc:docMk/>
            <pc:sldMk cId="3781132704" sldId="1085"/>
            <ac:spMk id="8" creationId="{867A801B-F1E2-4D3C-C8D7-74B4B5E5C5D1}"/>
          </ac:spMkLst>
        </pc:spChg>
        <pc:spChg chg="mod topLvl">
          <ac:chgData name="Bhawani Shankar Sahu" userId="e5f9bc2e-d4bb-415b-bd8a-e25372d6a074" providerId="ADAL" clId="{73FB406A-87E4-4A73-8219-90237847D8B8}" dt="2024-10-22T03:19:28.905" v="90" actId="242"/>
          <ac:spMkLst>
            <pc:docMk/>
            <pc:sldMk cId="3781132704" sldId="1085"/>
            <ac:spMk id="10" creationId="{FAFEE84B-060E-0646-61C1-61E6884BACC3}"/>
          </ac:spMkLst>
        </pc:spChg>
        <pc:spChg chg="mod">
          <ac:chgData name="Bhawani Shankar Sahu" userId="e5f9bc2e-d4bb-415b-bd8a-e25372d6a074" providerId="ADAL" clId="{73FB406A-87E4-4A73-8219-90237847D8B8}" dt="2024-10-22T03:19:01.592" v="85" actId="165"/>
          <ac:spMkLst>
            <pc:docMk/>
            <pc:sldMk cId="3781132704" sldId="1085"/>
            <ac:spMk id="13" creationId="{AD7940F8-47B2-3605-4FFD-62224135AD9A}"/>
          </ac:spMkLst>
        </pc:spChg>
        <pc:grpChg chg="mod topLvl">
          <ac:chgData name="Bhawani Shankar Sahu" userId="e5f9bc2e-d4bb-415b-bd8a-e25372d6a074" providerId="ADAL" clId="{73FB406A-87E4-4A73-8219-90237847D8B8}" dt="2024-10-22T03:19:05.780" v="87" actId="14100"/>
          <ac:grpSpMkLst>
            <pc:docMk/>
            <pc:sldMk cId="3781132704" sldId="1085"/>
            <ac:grpSpMk id="9" creationId="{B077393A-5DE6-A8BC-919A-8588BC3EF4D9}"/>
          </ac:grpSpMkLst>
        </pc:grpChg>
        <pc:grpChg chg="del">
          <ac:chgData name="Bhawani Shankar Sahu" userId="e5f9bc2e-d4bb-415b-bd8a-e25372d6a074" providerId="ADAL" clId="{73FB406A-87E4-4A73-8219-90237847D8B8}" dt="2024-10-22T03:19:01.592" v="85" actId="165"/>
          <ac:grpSpMkLst>
            <pc:docMk/>
            <pc:sldMk cId="3781132704" sldId="1085"/>
            <ac:grpSpMk id="12" creationId="{8F739BC6-4CE0-E291-3C12-9667A47D8284}"/>
          </ac:grpSpMkLst>
        </pc:grpChg>
        <pc:picChg chg="mod topLvl">
          <ac:chgData name="Bhawani Shankar Sahu" userId="e5f9bc2e-d4bb-415b-bd8a-e25372d6a074" providerId="ADAL" clId="{73FB406A-87E4-4A73-8219-90237847D8B8}" dt="2024-10-22T03:19:05.780" v="87" actId="14100"/>
          <ac:picMkLst>
            <pc:docMk/>
            <pc:sldMk cId="3781132704" sldId="1085"/>
            <ac:picMk id="5" creationId="{EA63E77B-2755-D21F-51BC-42BE4453849D}"/>
          </ac:picMkLst>
        </pc:picChg>
      </pc:sldChg>
      <pc:sldChg chg="addSp modSp">
        <pc:chgData name="Bhawani Shankar Sahu" userId="e5f9bc2e-d4bb-415b-bd8a-e25372d6a074" providerId="ADAL" clId="{73FB406A-87E4-4A73-8219-90237847D8B8}" dt="2024-10-22T03:41:05.008" v="118" actId="164"/>
        <pc:sldMkLst>
          <pc:docMk/>
          <pc:sldMk cId="1085522736" sldId="1290"/>
        </pc:sldMkLst>
        <pc:spChg chg="mod">
          <ac:chgData name="Bhawani Shankar Sahu" userId="e5f9bc2e-d4bb-415b-bd8a-e25372d6a074" providerId="ADAL" clId="{73FB406A-87E4-4A73-8219-90237847D8B8}" dt="2024-10-22T03:41:05.008" v="118" actId="164"/>
          <ac:spMkLst>
            <pc:docMk/>
            <pc:sldMk cId="1085522736" sldId="1290"/>
            <ac:spMk id="12" creationId="{82B1456E-9C82-2BE0-34DA-790DDD330C70}"/>
          </ac:spMkLst>
        </pc:spChg>
        <pc:spChg chg="mod">
          <ac:chgData name="Bhawani Shankar Sahu" userId="e5f9bc2e-d4bb-415b-bd8a-e25372d6a074" providerId="ADAL" clId="{73FB406A-87E4-4A73-8219-90237847D8B8}" dt="2024-10-22T03:41:05.008" v="118" actId="164"/>
          <ac:spMkLst>
            <pc:docMk/>
            <pc:sldMk cId="1085522736" sldId="1290"/>
            <ac:spMk id="13" creationId="{D2E04AEF-F8A2-DDF4-F5A8-ECCEA347452C}"/>
          </ac:spMkLst>
        </pc:spChg>
        <pc:grpChg chg="add mod">
          <ac:chgData name="Bhawani Shankar Sahu" userId="e5f9bc2e-d4bb-415b-bd8a-e25372d6a074" providerId="ADAL" clId="{73FB406A-87E4-4A73-8219-90237847D8B8}" dt="2024-10-22T03:41:05.008" v="118" actId="164"/>
          <ac:grpSpMkLst>
            <pc:docMk/>
            <pc:sldMk cId="1085522736" sldId="1290"/>
            <ac:grpSpMk id="3" creationId="{B039156F-A932-5941-7C6C-55401BAB8C1C}"/>
          </ac:grpSpMkLst>
        </pc:grpChg>
        <pc:cxnChg chg="mod">
          <ac:chgData name="Bhawani Shankar Sahu" userId="e5f9bc2e-d4bb-415b-bd8a-e25372d6a074" providerId="ADAL" clId="{73FB406A-87E4-4A73-8219-90237847D8B8}" dt="2024-10-22T03:41:05.008" v="118" actId="164"/>
          <ac:cxnSpMkLst>
            <pc:docMk/>
            <pc:sldMk cId="1085522736" sldId="1290"/>
            <ac:cxnSpMk id="14" creationId="{FD309382-A8C5-B988-83E3-25D1853C282D}"/>
          </ac:cxnSpMkLst>
        </pc:cxnChg>
      </pc:sldChg>
      <pc:sldChg chg="del">
        <pc:chgData name="Bhawani Shankar Sahu" userId="e5f9bc2e-d4bb-415b-bd8a-e25372d6a074" providerId="ADAL" clId="{73FB406A-87E4-4A73-8219-90237847D8B8}" dt="2024-10-22T03:31:52.903" v="92" actId="47"/>
        <pc:sldMkLst>
          <pc:docMk/>
          <pc:sldMk cId="2746043547" sldId="1291"/>
        </pc:sldMkLst>
      </pc:sldChg>
      <pc:sldChg chg="modSp mod">
        <pc:chgData name="Bhawani Shankar Sahu" userId="e5f9bc2e-d4bb-415b-bd8a-e25372d6a074" providerId="ADAL" clId="{73FB406A-87E4-4A73-8219-90237847D8B8}" dt="2024-10-26T10:34:50.303" v="4582" actId="14100"/>
        <pc:sldMkLst>
          <pc:docMk/>
          <pc:sldMk cId="1307925877" sldId="1296"/>
        </pc:sldMkLst>
        <pc:spChg chg="mod">
          <ac:chgData name="Bhawani Shankar Sahu" userId="e5f9bc2e-d4bb-415b-bd8a-e25372d6a074" providerId="ADAL" clId="{73FB406A-87E4-4A73-8219-90237847D8B8}" dt="2024-10-26T10:34:50.303" v="4582" actId="14100"/>
          <ac:spMkLst>
            <pc:docMk/>
            <pc:sldMk cId="1307925877" sldId="1296"/>
            <ac:spMk id="4" creationId="{EC8B546F-F91E-160B-DC7F-688AFB5A50EA}"/>
          </ac:spMkLst>
        </pc:spChg>
      </pc:sldChg>
      <pc:sldChg chg="modSp mod">
        <pc:chgData name="Bhawani Shankar Sahu" userId="e5f9bc2e-d4bb-415b-bd8a-e25372d6a074" providerId="ADAL" clId="{73FB406A-87E4-4A73-8219-90237847D8B8}" dt="2024-10-28T02:47:09.516" v="4616" actId="20577"/>
        <pc:sldMkLst>
          <pc:docMk/>
          <pc:sldMk cId="1834508902" sldId="1298"/>
        </pc:sldMkLst>
        <pc:spChg chg="mod">
          <ac:chgData name="Bhawani Shankar Sahu" userId="e5f9bc2e-d4bb-415b-bd8a-e25372d6a074" providerId="ADAL" clId="{73FB406A-87E4-4A73-8219-90237847D8B8}" dt="2024-10-28T02:46:01.920" v="4596"/>
          <ac:spMkLst>
            <pc:docMk/>
            <pc:sldMk cId="1834508902" sldId="1298"/>
            <ac:spMk id="7" creationId="{168717EE-748E-83EF-71C4-41786D04B9CD}"/>
          </ac:spMkLst>
        </pc:spChg>
        <pc:spChg chg="mod">
          <ac:chgData name="Bhawani Shankar Sahu" userId="e5f9bc2e-d4bb-415b-bd8a-e25372d6a074" providerId="ADAL" clId="{73FB406A-87E4-4A73-8219-90237847D8B8}" dt="2024-10-28T02:47:09.516" v="4616" actId="20577"/>
          <ac:spMkLst>
            <pc:docMk/>
            <pc:sldMk cId="1834508902" sldId="1298"/>
            <ac:spMk id="8" creationId="{1C3F8D13-0E4B-3437-EA54-8BF95D60F9EF}"/>
          </ac:spMkLst>
        </pc:spChg>
      </pc:sldChg>
      <pc:sldChg chg="modSp mod">
        <pc:chgData name="Bhawani Shankar Sahu" userId="e5f9bc2e-d4bb-415b-bd8a-e25372d6a074" providerId="ADAL" clId="{73FB406A-87E4-4A73-8219-90237847D8B8}" dt="2024-10-24T04:12:47.710" v="1266"/>
        <pc:sldMkLst>
          <pc:docMk/>
          <pc:sldMk cId="2000950779" sldId="1300"/>
        </pc:sldMkLst>
        <pc:spChg chg="mod">
          <ac:chgData name="Bhawani Shankar Sahu" userId="e5f9bc2e-d4bb-415b-bd8a-e25372d6a074" providerId="ADAL" clId="{73FB406A-87E4-4A73-8219-90237847D8B8}" dt="2024-10-24T04:12:32.656" v="1263" actId="20577"/>
          <ac:spMkLst>
            <pc:docMk/>
            <pc:sldMk cId="2000950779" sldId="1300"/>
            <ac:spMk id="17" creationId="{7B4E811B-8616-F59F-BD34-2F1E10F9200B}"/>
          </ac:spMkLst>
        </pc:spChg>
        <pc:spChg chg="mod">
          <ac:chgData name="Bhawani Shankar Sahu" userId="e5f9bc2e-d4bb-415b-bd8a-e25372d6a074" providerId="ADAL" clId="{73FB406A-87E4-4A73-8219-90237847D8B8}" dt="2024-10-24T04:12:47.710" v="1266"/>
          <ac:spMkLst>
            <pc:docMk/>
            <pc:sldMk cId="2000950779" sldId="1300"/>
            <ac:spMk id="18" creationId="{E395316D-1E70-9E4D-C82D-DC6493EC4CED}"/>
          </ac:spMkLst>
        </pc:spChg>
      </pc:sldChg>
      <pc:sldChg chg="new del">
        <pc:chgData name="Bhawani Shankar Sahu" userId="e5f9bc2e-d4bb-415b-bd8a-e25372d6a074" providerId="ADAL" clId="{73FB406A-87E4-4A73-8219-90237847D8B8}" dt="2024-10-21T04:52:26.615" v="41" actId="47"/>
        <pc:sldMkLst>
          <pc:docMk/>
          <pc:sldMk cId="473812690" sldId="1302"/>
        </pc:sldMkLst>
      </pc:sldChg>
      <pc:sldChg chg="addSp modSp new mod modNotesTx">
        <pc:chgData name="Bhawani Shankar Sahu" userId="e5f9bc2e-d4bb-415b-bd8a-e25372d6a074" providerId="ADAL" clId="{73FB406A-87E4-4A73-8219-90237847D8B8}" dt="2024-10-24T15:00:29.111" v="2775" actId="14100"/>
        <pc:sldMkLst>
          <pc:docMk/>
          <pc:sldMk cId="3529754630" sldId="1303"/>
        </pc:sldMkLst>
        <pc:spChg chg="add mod">
          <ac:chgData name="Bhawani Shankar Sahu" userId="e5f9bc2e-d4bb-415b-bd8a-e25372d6a074" providerId="ADAL" clId="{73FB406A-87E4-4A73-8219-90237847D8B8}" dt="2024-10-21T05:25:17.550" v="69" actId="20577"/>
          <ac:spMkLst>
            <pc:docMk/>
            <pc:sldMk cId="3529754630" sldId="1303"/>
            <ac:spMk id="3" creationId="{A0C339C5-AE5F-8741-D90C-FB57EC35AB4E}"/>
          </ac:spMkLst>
        </pc:spChg>
        <pc:spChg chg="add mod">
          <ac:chgData name="Bhawani Shankar Sahu" userId="e5f9bc2e-d4bb-415b-bd8a-e25372d6a074" providerId="ADAL" clId="{73FB406A-87E4-4A73-8219-90237847D8B8}" dt="2024-10-24T14:24:05.761" v="2738" actId="14100"/>
          <ac:spMkLst>
            <pc:docMk/>
            <pc:sldMk cId="3529754630" sldId="1303"/>
            <ac:spMk id="4" creationId="{64E9C34D-090E-9F49-A0DB-2F18CCEA348A}"/>
          </ac:spMkLst>
        </pc:spChg>
        <pc:spChg chg="mod">
          <ac:chgData name="Bhawani Shankar Sahu" userId="e5f9bc2e-d4bb-415b-bd8a-e25372d6a074" providerId="ADAL" clId="{73FB406A-87E4-4A73-8219-90237847D8B8}" dt="2024-10-24T14:59:57.744" v="2773"/>
          <ac:spMkLst>
            <pc:docMk/>
            <pc:sldMk cId="3529754630" sldId="1303"/>
            <ac:spMk id="6" creationId="{AD87BC47-3175-9269-E332-F80656627FCC}"/>
          </ac:spMkLst>
        </pc:spChg>
        <pc:spChg chg="mod">
          <ac:chgData name="Bhawani Shankar Sahu" userId="e5f9bc2e-d4bb-415b-bd8a-e25372d6a074" providerId="ADAL" clId="{73FB406A-87E4-4A73-8219-90237847D8B8}" dt="2024-10-24T15:00:29.111" v="2775" actId="14100"/>
          <ac:spMkLst>
            <pc:docMk/>
            <pc:sldMk cId="3529754630" sldId="1303"/>
            <ac:spMk id="7" creationId="{A48232B4-DA1F-F0C1-0090-73BDA27E746F}"/>
          </ac:spMkLst>
        </pc:spChg>
        <pc:grpChg chg="add mod">
          <ac:chgData name="Bhawani Shankar Sahu" userId="e5f9bc2e-d4bb-415b-bd8a-e25372d6a074" providerId="ADAL" clId="{73FB406A-87E4-4A73-8219-90237847D8B8}" dt="2024-10-24T14:59:57.744" v="2773"/>
          <ac:grpSpMkLst>
            <pc:docMk/>
            <pc:sldMk cId="3529754630" sldId="1303"/>
            <ac:grpSpMk id="5" creationId="{8BCF3787-4BFB-288E-6E55-315DAC56E882}"/>
          </ac:grpSpMkLst>
        </pc:grpChg>
        <pc:picChg chg="add mod">
          <ac:chgData name="Bhawani Shankar Sahu" userId="e5f9bc2e-d4bb-415b-bd8a-e25372d6a074" providerId="ADAL" clId="{73FB406A-87E4-4A73-8219-90237847D8B8}" dt="2024-10-24T14:59:51.229" v="2772" actId="14100"/>
          <ac:picMkLst>
            <pc:docMk/>
            <pc:sldMk cId="3529754630" sldId="1303"/>
            <ac:picMk id="5122" creationId="{1D22D92E-131F-26E0-EFF2-515F5B37EF11}"/>
          </ac:picMkLst>
        </pc:picChg>
        <pc:cxnChg chg="mod">
          <ac:chgData name="Bhawani Shankar Sahu" userId="e5f9bc2e-d4bb-415b-bd8a-e25372d6a074" providerId="ADAL" clId="{73FB406A-87E4-4A73-8219-90237847D8B8}" dt="2024-10-24T14:59:57.744" v="2773"/>
          <ac:cxnSpMkLst>
            <pc:docMk/>
            <pc:sldMk cId="3529754630" sldId="1303"/>
            <ac:cxnSpMk id="8" creationId="{362BA540-97CB-85B3-83A2-694AA2285538}"/>
          </ac:cxnSpMkLst>
        </pc:cxnChg>
      </pc:sldChg>
      <pc:sldChg chg="new del">
        <pc:chgData name="Bhawani Shankar Sahu" userId="e5f9bc2e-d4bb-415b-bd8a-e25372d6a074" providerId="ADAL" clId="{73FB406A-87E4-4A73-8219-90237847D8B8}" dt="2024-10-24T16:58:11.977" v="3187" actId="47"/>
        <pc:sldMkLst>
          <pc:docMk/>
          <pc:sldMk cId="603173584" sldId="1304"/>
        </pc:sldMkLst>
      </pc:sldChg>
      <pc:sldChg chg="add del">
        <pc:chgData name="Bhawani Shankar Sahu" userId="e5f9bc2e-d4bb-415b-bd8a-e25372d6a074" providerId="ADAL" clId="{73FB406A-87E4-4A73-8219-90237847D8B8}" dt="2024-10-22T03:55:37.648" v="183" actId="47"/>
        <pc:sldMkLst>
          <pc:docMk/>
          <pc:sldMk cId="2311860086" sldId="1305"/>
        </pc:sldMkLst>
      </pc:sldChg>
      <pc:sldChg chg="addSp delSp modSp add mod modNotesTx">
        <pc:chgData name="Bhawani Shankar Sahu" userId="e5f9bc2e-d4bb-415b-bd8a-e25372d6a074" providerId="ADAL" clId="{73FB406A-87E4-4A73-8219-90237847D8B8}" dt="2024-10-22T05:42:54.954" v="639" actId="14100"/>
        <pc:sldMkLst>
          <pc:docMk/>
          <pc:sldMk cId="1197634961" sldId="1306"/>
        </pc:sldMkLst>
        <pc:spChg chg="del mod">
          <ac:chgData name="Bhawani Shankar Sahu" userId="e5f9bc2e-d4bb-415b-bd8a-e25372d6a074" providerId="ADAL" clId="{73FB406A-87E4-4A73-8219-90237847D8B8}" dt="2024-10-22T05:42:39.386" v="635" actId="478"/>
          <ac:spMkLst>
            <pc:docMk/>
            <pc:sldMk cId="1197634961" sldId="1306"/>
            <ac:spMk id="2" creationId="{C7A8C71B-B4D2-4FA3-601D-DDB172221ABB}"/>
          </ac:spMkLst>
        </pc:spChg>
        <pc:spChg chg="del">
          <ac:chgData name="Bhawani Shankar Sahu" userId="e5f9bc2e-d4bb-415b-bd8a-e25372d6a074" providerId="ADAL" clId="{73FB406A-87E4-4A73-8219-90237847D8B8}" dt="2024-10-22T05:42:17.701" v="631" actId="478"/>
          <ac:spMkLst>
            <pc:docMk/>
            <pc:sldMk cId="1197634961" sldId="1306"/>
            <ac:spMk id="3" creationId="{3318E1FF-9BA6-1106-036B-9F5F6E95ED0A}"/>
          </ac:spMkLst>
        </pc:spChg>
        <pc:spChg chg="mod">
          <ac:chgData name="Bhawani Shankar Sahu" userId="e5f9bc2e-d4bb-415b-bd8a-e25372d6a074" providerId="ADAL" clId="{73FB406A-87E4-4A73-8219-90237847D8B8}" dt="2024-10-22T05:26:58.620" v="399" actId="1076"/>
          <ac:spMkLst>
            <pc:docMk/>
            <pc:sldMk cId="1197634961" sldId="1306"/>
            <ac:spMk id="4" creationId="{5BA32B3C-D9C8-65B6-1442-8DF6B935E489}"/>
          </ac:spMkLst>
        </pc:spChg>
        <pc:spChg chg="del">
          <ac:chgData name="Bhawani Shankar Sahu" userId="e5f9bc2e-d4bb-415b-bd8a-e25372d6a074" providerId="ADAL" clId="{73FB406A-87E4-4A73-8219-90237847D8B8}" dt="2024-10-22T05:42:17.701" v="631" actId="478"/>
          <ac:spMkLst>
            <pc:docMk/>
            <pc:sldMk cId="1197634961" sldId="1306"/>
            <ac:spMk id="5" creationId="{B0985C9E-10D2-7C44-A6C2-9015AF02F412}"/>
          </ac:spMkLst>
        </pc:spChg>
        <pc:spChg chg="del">
          <ac:chgData name="Bhawani Shankar Sahu" userId="e5f9bc2e-d4bb-415b-bd8a-e25372d6a074" providerId="ADAL" clId="{73FB406A-87E4-4A73-8219-90237847D8B8}" dt="2024-10-22T05:42:17.701" v="631" actId="478"/>
          <ac:spMkLst>
            <pc:docMk/>
            <pc:sldMk cId="1197634961" sldId="1306"/>
            <ac:spMk id="6" creationId="{EC24B6FF-026A-F399-3CEC-D45DAA336A51}"/>
          </ac:spMkLst>
        </pc:spChg>
        <pc:spChg chg="mod">
          <ac:chgData name="Bhawani Shankar Sahu" userId="e5f9bc2e-d4bb-415b-bd8a-e25372d6a074" providerId="ADAL" clId="{73FB406A-87E4-4A73-8219-90237847D8B8}" dt="2024-10-22T05:27:07.399" v="401" actId="1076"/>
          <ac:spMkLst>
            <pc:docMk/>
            <pc:sldMk cId="1197634961" sldId="1306"/>
            <ac:spMk id="9" creationId="{F75200A7-18E1-CA4C-8F79-CA701296CE7A}"/>
          </ac:spMkLst>
        </pc:spChg>
        <pc:spChg chg="mod">
          <ac:chgData name="Bhawani Shankar Sahu" userId="e5f9bc2e-d4bb-415b-bd8a-e25372d6a074" providerId="ADAL" clId="{73FB406A-87E4-4A73-8219-90237847D8B8}" dt="2024-10-22T05:42:34.170" v="633"/>
          <ac:spMkLst>
            <pc:docMk/>
            <pc:sldMk cId="1197634961" sldId="1306"/>
            <ac:spMk id="11" creationId="{0A165309-80A1-2392-2FCD-351285724050}"/>
          </ac:spMkLst>
        </pc:spChg>
        <pc:spChg chg="mod">
          <ac:chgData name="Bhawani Shankar Sahu" userId="e5f9bc2e-d4bb-415b-bd8a-e25372d6a074" providerId="ADAL" clId="{73FB406A-87E4-4A73-8219-90237847D8B8}" dt="2024-10-22T05:42:54.954" v="639" actId="14100"/>
          <ac:spMkLst>
            <pc:docMk/>
            <pc:sldMk cId="1197634961" sldId="1306"/>
            <ac:spMk id="12" creationId="{DA8E8E99-4670-ECFA-B744-67EB9209B707}"/>
          </ac:spMkLst>
        </pc:spChg>
        <pc:spChg chg="add del">
          <ac:chgData name="Bhawani Shankar Sahu" userId="e5f9bc2e-d4bb-415b-bd8a-e25372d6a074" providerId="ADAL" clId="{73FB406A-87E4-4A73-8219-90237847D8B8}" dt="2024-10-22T05:42:46.264" v="637" actId="22"/>
          <ac:spMkLst>
            <pc:docMk/>
            <pc:sldMk cId="1197634961" sldId="1306"/>
            <ac:spMk id="15" creationId="{CDB3D554-D2B3-DA0B-0420-280E0931B86E}"/>
          </ac:spMkLst>
        </pc:spChg>
        <pc:grpChg chg="add mod">
          <ac:chgData name="Bhawani Shankar Sahu" userId="e5f9bc2e-d4bb-415b-bd8a-e25372d6a074" providerId="ADAL" clId="{73FB406A-87E4-4A73-8219-90237847D8B8}" dt="2024-10-22T05:42:34.170" v="633"/>
          <ac:grpSpMkLst>
            <pc:docMk/>
            <pc:sldMk cId="1197634961" sldId="1306"/>
            <ac:grpSpMk id="10" creationId="{B1B2AE3E-49A8-CD91-5018-12C28A88CA88}"/>
          </ac:grpSpMkLst>
        </pc:grpChg>
        <pc:cxnChg chg="mod">
          <ac:chgData name="Bhawani Shankar Sahu" userId="e5f9bc2e-d4bb-415b-bd8a-e25372d6a074" providerId="ADAL" clId="{73FB406A-87E4-4A73-8219-90237847D8B8}" dt="2024-10-22T05:42:34.170" v="633"/>
          <ac:cxnSpMkLst>
            <pc:docMk/>
            <pc:sldMk cId="1197634961" sldId="1306"/>
            <ac:cxnSpMk id="13" creationId="{032EDB68-4ECE-1E75-2841-895E18A20EC4}"/>
          </ac:cxnSpMkLst>
        </pc:cxnChg>
      </pc:sldChg>
      <pc:sldChg chg="add del">
        <pc:chgData name="Bhawani Shankar Sahu" userId="e5f9bc2e-d4bb-415b-bd8a-e25372d6a074" providerId="ADAL" clId="{73FB406A-87E4-4A73-8219-90237847D8B8}" dt="2024-10-24T10:44:47.956" v="1486" actId="47"/>
        <pc:sldMkLst>
          <pc:docMk/>
          <pc:sldMk cId="3742379911" sldId="1307"/>
        </pc:sldMkLst>
      </pc:sldChg>
      <pc:sldChg chg="addSp delSp modSp add mod modNotesTx">
        <pc:chgData name="Bhawani Shankar Sahu" userId="e5f9bc2e-d4bb-415b-bd8a-e25372d6a074" providerId="ADAL" clId="{73FB406A-87E4-4A73-8219-90237847D8B8}" dt="2024-10-24T11:53:37.917" v="1939" actId="2711"/>
        <pc:sldMkLst>
          <pc:docMk/>
          <pc:sldMk cId="97871024" sldId="1308"/>
        </pc:sldMkLst>
        <pc:spChg chg="del mod">
          <ac:chgData name="Bhawani Shankar Sahu" userId="e5f9bc2e-d4bb-415b-bd8a-e25372d6a074" providerId="ADAL" clId="{73FB406A-87E4-4A73-8219-90237847D8B8}" dt="2024-10-24T11:18:46.515" v="1732" actId="478"/>
          <ac:spMkLst>
            <pc:docMk/>
            <pc:sldMk cId="97871024" sldId="1308"/>
            <ac:spMk id="2" creationId="{339A2364-8AB4-6C33-EC3A-A91DA34C6786}"/>
          </ac:spMkLst>
        </pc:spChg>
        <pc:spChg chg="del">
          <ac:chgData name="Bhawani Shankar Sahu" userId="e5f9bc2e-d4bb-415b-bd8a-e25372d6a074" providerId="ADAL" clId="{73FB406A-87E4-4A73-8219-90237847D8B8}" dt="2024-10-24T11:18:34.518" v="1729" actId="478"/>
          <ac:spMkLst>
            <pc:docMk/>
            <pc:sldMk cId="97871024" sldId="1308"/>
            <ac:spMk id="3" creationId="{3318E1FF-9BA6-1106-036B-9F5F6E95ED0A}"/>
          </ac:spMkLst>
        </pc:spChg>
        <pc:spChg chg="mod">
          <ac:chgData name="Bhawani Shankar Sahu" userId="e5f9bc2e-d4bb-415b-bd8a-e25372d6a074" providerId="ADAL" clId="{73FB406A-87E4-4A73-8219-90237847D8B8}" dt="2024-10-24T11:17:30.916" v="1713" actId="1076"/>
          <ac:spMkLst>
            <pc:docMk/>
            <pc:sldMk cId="97871024" sldId="1308"/>
            <ac:spMk id="4" creationId="{5BA32B3C-D9C8-65B6-1442-8DF6B935E489}"/>
          </ac:spMkLst>
        </pc:spChg>
        <pc:spChg chg="del">
          <ac:chgData name="Bhawani Shankar Sahu" userId="e5f9bc2e-d4bb-415b-bd8a-e25372d6a074" providerId="ADAL" clId="{73FB406A-87E4-4A73-8219-90237847D8B8}" dt="2024-10-24T11:18:34.518" v="1729" actId="478"/>
          <ac:spMkLst>
            <pc:docMk/>
            <pc:sldMk cId="97871024" sldId="1308"/>
            <ac:spMk id="5" creationId="{B0985C9E-10D2-7C44-A6C2-9015AF02F412}"/>
          </ac:spMkLst>
        </pc:spChg>
        <pc:spChg chg="del">
          <ac:chgData name="Bhawani Shankar Sahu" userId="e5f9bc2e-d4bb-415b-bd8a-e25372d6a074" providerId="ADAL" clId="{73FB406A-87E4-4A73-8219-90237847D8B8}" dt="2024-10-24T11:18:34.518" v="1729" actId="478"/>
          <ac:spMkLst>
            <pc:docMk/>
            <pc:sldMk cId="97871024" sldId="1308"/>
            <ac:spMk id="6" creationId="{EC24B6FF-026A-F399-3CEC-D45DAA336A51}"/>
          </ac:spMkLst>
        </pc:spChg>
        <pc:spChg chg="del">
          <ac:chgData name="Bhawani Shankar Sahu" userId="e5f9bc2e-d4bb-415b-bd8a-e25372d6a074" providerId="ADAL" clId="{73FB406A-87E4-4A73-8219-90237847D8B8}" dt="2024-10-24T11:18:34.518" v="1729" actId="478"/>
          <ac:spMkLst>
            <pc:docMk/>
            <pc:sldMk cId="97871024" sldId="1308"/>
            <ac:spMk id="7" creationId="{D00647D9-C76E-E2BE-240F-EAE5A481588F}"/>
          </ac:spMkLst>
        </pc:spChg>
        <pc:spChg chg="mod">
          <ac:chgData name="Bhawani Shankar Sahu" userId="e5f9bc2e-d4bb-415b-bd8a-e25372d6a074" providerId="ADAL" clId="{73FB406A-87E4-4A73-8219-90237847D8B8}" dt="2024-10-24T11:53:37.917" v="1939" actId="2711"/>
          <ac:spMkLst>
            <pc:docMk/>
            <pc:sldMk cId="97871024" sldId="1308"/>
            <ac:spMk id="9" creationId="{F75200A7-18E1-CA4C-8F79-CA701296CE7A}"/>
          </ac:spMkLst>
        </pc:spChg>
        <pc:spChg chg="del mod">
          <ac:chgData name="Bhawani Shankar Sahu" userId="e5f9bc2e-d4bb-415b-bd8a-e25372d6a074" providerId="ADAL" clId="{73FB406A-87E4-4A73-8219-90237847D8B8}" dt="2024-10-24T11:18:17.196" v="1723" actId="478"/>
          <ac:spMkLst>
            <pc:docMk/>
            <pc:sldMk cId="97871024" sldId="1308"/>
            <ac:spMk id="11" creationId="{4AA9CBF3-FED9-F35C-CD28-A824DCD4F437}"/>
          </ac:spMkLst>
        </pc:spChg>
        <pc:spChg chg="mod">
          <ac:chgData name="Bhawani Shankar Sahu" userId="e5f9bc2e-d4bb-415b-bd8a-e25372d6a074" providerId="ADAL" clId="{73FB406A-87E4-4A73-8219-90237847D8B8}" dt="2024-10-24T11:18:42.510" v="1730"/>
          <ac:spMkLst>
            <pc:docMk/>
            <pc:sldMk cId="97871024" sldId="1308"/>
            <ac:spMk id="12" creationId="{8295D33A-8376-7853-9FFA-5FD21C132420}"/>
          </ac:spMkLst>
        </pc:spChg>
        <pc:spChg chg="del mod">
          <ac:chgData name="Bhawani Shankar Sahu" userId="e5f9bc2e-d4bb-415b-bd8a-e25372d6a074" providerId="ADAL" clId="{73FB406A-87E4-4A73-8219-90237847D8B8}" dt="2024-10-24T11:18:07.500" v="1719" actId="478"/>
          <ac:spMkLst>
            <pc:docMk/>
            <pc:sldMk cId="97871024" sldId="1308"/>
            <ac:spMk id="13" creationId="{C460F897-E5B9-7A1C-BF0A-5B2A49184DE3}"/>
          </ac:spMkLst>
        </pc:spChg>
        <pc:spChg chg="mod">
          <ac:chgData name="Bhawani Shankar Sahu" userId="e5f9bc2e-d4bb-415b-bd8a-e25372d6a074" providerId="ADAL" clId="{73FB406A-87E4-4A73-8219-90237847D8B8}" dt="2024-10-24T11:18:50.911" v="1733"/>
          <ac:spMkLst>
            <pc:docMk/>
            <pc:sldMk cId="97871024" sldId="1308"/>
            <ac:spMk id="14" creationId="{954A9170-E702-CF7E-8EEC-AC0D75EA9174}"/>
          </ac:spMkLst>
        </pc:spChg>
        <pc:grpChg chg="add mod">
          <ac:chgData name="Bhawani Shankar Sahu" userId="e5f9bc2e-d4bb-415b-bd8a-e25372d6a074" providerId="ADAL" clId="{73FB406A-87E4-4A73-8219-90237847D8B8}" dt="2024-10-24T11:18:42.510" v="1730"/>
          <ac:grpSpMkLst>
            <pc:docMk/>
            <pc:sldMk cId="97871024" sldId="1308"/>
            <ac:grpSpMk id="10" creationId="{695FCAF1-3204-6963-A136-7A6AC1BFDE1B}"/>
          </ac:grpSpMkLst>
        </pc:grpChg>
        <pc:cxnChg chg="mod">
          <ac:chgData name="Bhawani Shankar Sahu" userId="e5f9bc2e-d4bb-415b-bd8a-e25372d6a074" providerId="ADAL" clId="{73FB406A-87E4-4A73-8219-90237847D8B8}" dt="2024-10-24T11:18:42.510" v="1730"/>
          <ac:cxnSpMkLst>
            <pc:docMk/>
            <pc:sldMk cId="97871024" sldId="1308"/>
            <ac:cxnSpMk id="15" creationId="{CCD9F2DB-590A-FC7F-D1FF-4D6463B32583}"/>
          </ac:cxnSpMkLst>
        </pc:cxnChg>
      </pc:sldChg>
      <pc:sldChg chg="delSp modSp add mod modNotesTx">
        <pc:chgData name="Bhawani Shankar Sahu" userId="e5f9bc2e-d4bb-415b-bd8a-e25372d6a074" providerId="ADAL" clId="{73FB406A-87E4-4A73-8219-90237847D8B8}" dt="2024-10-24T11:22:46.814" v="1820" actId="5793"/>
        <pc:sldMkLst>
          <pc:docMk/>
          <pc:sldMk cId="2221231888" sldId="1309"/>
        </pc:sldMkLst>
        <pc:spChg chg="del">
          <ac:chgData name="Bhawani Shankar Sahu" userId="e5f9bc2e-d4bb-415b-bd8a-e25372d6a074" providerId="ADAL" clId="{73FB406A-87E4-4A73-8219-90237847D8B8}" dt="2024-10-24T11:21:35.398" v="1791" actId="478"/>
          <ac:spMkLst>
            <pc:docMk/>
            <pc:sldMk cId="2221231888" sldId="1309"/>
            <ac:spMk id="3" creationId="{3318E1FF-9BA6-1106-036B-9F5F6E95ED0A}"/>
          </ac:spMkLst>
        </pc:spChg>
        <pc:spChg chg="mod">
          <ac:chgData name="Bhawani Shankar Sahu" userId="e5f9bc2e-d4bb-415b-bd8a-e25372d6a074" providerId="ADAL" clId="{73FB406A-87E4-4A73-8219-90237847D8B8}" dt="2024-10-24T11:19:49.339" v="1760" actId="1076"/>
          <ac:spMkLst>
            <pc:docMk/>
            <pc:sldMk cId="2221231888" sldId="1309"/>
            <ac:spMk id="4" creationId="{5BA32B3C-D9C8-65B6-1442-8DF6B935E489}"/>
          </ac:spMkLst>
        </pc:spChg>
        <pc:spChg chg="del">
          <ac:chgData name="Bhawani Shankar Sahu" userId="e5f9bc2e-d4bb-415b-bd8a-e25372d6a074" providerId="ADAL" clId="{73FB406A-87E4-4A73-8219-90237847D8B8}" dt="2024-10-24T11:21:35.398" v="1791" actId="478"/>
          <ac:spMkLst>
            <pc:docMk/>
            <pc:sldMk cId="2221231888" sldId="1309"/>
            <ac:spMk id="5" creationId="{B0985C9E-10D2-7C44-A6C2-9015AF02F412}"/>
          </ac:spMkLst>
        </pc:spChg>
        <pc:spChg chg="del">
          <ac:chgData name="Bhawani Shankar Sahu" userId="e5f9bc2e-d4bb-415b-bd8a-e25372d6a074" providerId="ADAL" clId="{73FB406A-87E4-4A73-8219-90237847D8B8}" dt="2024-10-24T11:21:35.398" v="1791" actId="478"/>
          <ac:spMkLst>
            <pc:docMk/>
            <pc:sldMk cId="2221231888" sldId="1309"/>
            <ac:spMk id="6" creationId="{EC24B6FF-026A-F399-3CEC-D45DAA336A51}"/>
          </ac:spMkLst>
        </pc:spChg>
        <pc:spChg chg="del">
          <ac:chgData name="Bhawani Shankar Sahu" userId="e5f9bc2e-d4bb-415b-bd8a-e25372d6a074" providerId="ADAL" clId="{73FB406A-87E4-4A73-8219-90237847D8B8}" dt="2024-10-24T11:21:35.398" v="1791" actId="478"/>
          <ac:spMkLst>
            <pc:docMk/>
            <pc:sldMk cId="2221231888" sldId="1309"/>
            <ac:spMk id="7" creationId="{D00647D9-C76E-E2BE-240F-EAE5A481588F}"/>
          </ac:spMkLst>
        </pc:spChg>
        <pc:spChg chg="mod">
          <ac:chgData name="Bhawani Shankar Sahu" userId="e5f9bc2e-d4bb-415b-bd8a-e25372d6a074" providerId="ADAL" clId="{73FB406A-87E4-4A73-8219-90237847D8B8}" dt="2024-10-24T11:22:11.529" v="1803" actId="20577"/>
          <ac:spMkLst>
            <pc:docMk/>
            <pc:sldMk cId="2221231888" sldId="1309"/>
            <ac:spMk id="10" creationId="{4E6A3F60-5F3F-A646-774B-336244D41978}"/>
          </ac:spMkLst>
        </pc:spChg>
        <pc:spChg chg="del mod">
          <ac:chgData name="Bhawani Shankar Sahu" userId="e5f9bc2e-d4bb-415b-bd8a-e25372d6a074" providerId="ADAL" clId="{73FB406A-87E4-4A73-8219-90237847D8B8}" dt="2024-10-24T11:19:56.041" v="1762" actId="478"/>
          <ac:spMkLst>
            <pc:docMk/>
            <pc:sldMk cId="2221231888" sldId="1309"/>
            <ac:spMk id="14" creationId="{0389F881-5995-2A04-34AF-96305C96D739}"/>
          </ac:spMkLst>
        </pc:spChg>
        <pc:spChg chg="del mod">
          <ac:chgData name="Bhawani Shankar Sahu" userId="e5f9bc2e-d4bb-415b-bd8a-e25372d6a074" providerId="ADAL" clId="{73FB406A-87E4-4A73-8219-90237847D8B8}" dt="2024-10-24T11:20:38.484" v="1774" actId="478"/>
          <ac:spMkLst>
            <pc:docMk/>
            <pc:sldMk cId="2221231888" sldId="1309"/>
            <ac:spMk id="17" creationId="{5A62F482-76D1-50F7-7700-D31C90714B66}"/>
          </ac:spMkLst>
        </pc:spChg>
        <pc:spChg chg="mod">
          <ac:chgData name="Bhawani Shankar Sahu" userId="e5f9bc2e-d4bb-415b-bd8a-e25372d6a074" providerId="ADAL" clId="{73FB406A-87E4-4A73-8219-90237847D8B8}" dt="2024-10-24T11:22:04.384" v="1802" actId="20577"/>
          <ac:spMkLst>
            <pc:docMk/>
            <pc:sldMk cId="2221231888" sldId="1309"/>
            <ac:spMk id="19" creationId="{89640A6E-984F-8150-3D1D-1606FFBFB5E5}"/>
          </ac:spMkLst>
        </pc:spChg>
        <pc:spChg chg="del mod">
          <ac:chgData name="Bhawani Shankar Sahu" userId="e5f9bc2e-d4bb-415b-bd8a-e25372d6a074" providerId="ADAL" clId="{73FB406A-87E4-4A73-8219-90237847D8B8}" dt="2024-10-24T11:20:17.122" v="1768" actId="478"/>
          <ac:spMkLst>
            <pc:docMk/>
            <pc:sldMk cId="2221231888" sldId="1309"/>
            <ac:spMk id="21" creationId="{966EE2D8-1874-D558-D5B6-A62667B58772}"/>
          </ac:spMkLst>
        </pc:spChg>
        <pc:spChg chg="del mod">
          <ac:chgData name="Bhawani Shankar Sahu" userId="e5f9bc2e-d4bb-415b-bd8a-e25372d6a074" providerId="ADAL" clId="{73FB406A-87E4-4A73-8219-90237847D8B8}" dt="2024-10-24T11:20:48.459" v="1779" actId="478"/>
          <ac:spMkLst>
            <pc:docMk/>
            <pc:sldMk cId="2221231888" sldId="1309"/>
            <ac:spMk id="23" creationId="{5931C9B0-751E-AF98-8217-8F891F089B99}"/>
          </ac:spMkLst>
        </pc:spChg>
      </pc:sldChg>
      <pc:sldChg chg="add del">
        <pc:chgData name="Bhawani Shankar Sahu" userId="e5f9bc2e-d4bb-415b-bd8a-e25372d6a074" providerId="ADAL" clId="{73FB406A-87E4-4A73-8219-90237847D8B8}" dt="2024-10-24T15:22:07.638" v="2894" actId="47"/>
        <pc:sldMkLst>
          <pc:docMk/>
          <pc:sldMk cId="925763209" sldId="1310"/>
        </pc:sldMkLst>
      </pc:sldChg>
      <pc:sldChg chg="add del">
        <pc:chgData name="Bhawani Shankar Sahu" userId="e5f9bc2e-d4bb-415b-bd8a-e25372d6a074" providerId="ADAL" clId="{73FB406A-87E4-4A73-8219-90237847D8B8}" dt="2024-10-24T15:22:07.638" v="2894" actId="47"/>
        <pc:sldMkLst>
          <pc:docMk/>
          <pc:sldMk cId="1885063733" sldId="1311"/>
        </pc:sldMkLst>
      </pc:sldChg>
      <pc:sldChg chg="add del">
        <pc:chgData name="Bhawani Shankar Sahu" userId="e5f9bc2e-d4bb-415b-bd8a-e25372d6a074" providerId="ADAL" clId="{73FB406A-87E4-4A73-8219-90237847D8B8}" dt="2024-10-24T15:22:07.638" v="2894" actId="47"/>
        <pc:sldMkLst>
          <pc:docMk/>
          <pc:sldMk cId="2661734112" sldId="1312"/>
        </pc:sldMkLst>
      </pc:sldChg>
      <pc:sldChg chg="add del">
        <pc:chgData name="Bhawani Shankar Sahu" userId="e5f9bc2e-d4bb-415b-bd8a-e25372d6a074" providerId="ADAL" clId="{73FB406A-87E4-4A73-8219-90237847D8B8}" dt="2024-10-24T15:22:07.638" v="2894" actId="47"/>
        <pc:sldMkLst>
          <pc:docMk/>
          <pc:sldMk cId="4168482192" sldId="1313"/>
        </pc:sldMkLst>
      </pc:sldChg>
      <pc:sldChg chg="add del">
        <pc:chgData name="Bhawani Shankar Sahu" userId="e5f9bc2e-d4bb-415b-bd8a-e25372d6a074" providerId="ADAL" clId="{73FB406A-87E4-4A73-8219-90237847D8B8}" dt="2024-10-24T15:22:07.638" v="2894" actId="47"/>
        <pc:sldMkLst>
          <pc:docMk/>
          <pc:sldMk cId="2319383251" sldId="1314"/>
        </pc:sldMkLst>
      </pc:sldChg>
      <pc:sldChg chg="add del">
        <pc:chgData name="Bhawani Shankar Sahu" userId="e5f9bc2e-d4bb-415b-bd8a-e25372d6a074" providerId="ADAL" clId="{73FB406A-87E4-4A73-8219-90237847D8B8}" dt="2024-10-24T15:22:07.638" v="2894" actId="47"/>
        <pc:sldMkLst>
          <pc:docMk/>
          <pc:sldMk cId="679308128" sldId="1315"/>
        </pc:sldMkLst>
      </pc:sldChg>
      <pc:sldChg chg="modSp add del mod modNotesTx">
        <pc:chgData name="Bhawani Shankar Sahu" userId="e5f9bc2e-d4bb-415b-bd8a-e25372d6a074" providerId="ADAL" clId="{73FB406A-87E4-4A73-8219-90237847D8B8}" dt="2024-10-24T15:31:15.191" v="2969" actId="12"/>
        <pc:sldMkLst>
          <pc:docMk/>
          <pc:sldMk cId="2958010676" sldId="1316"/>
        </pc:sldMkLst>
        <pc:spChg chg="mod">
          <ac:chgData name="Bhawani Shankar Sahu" userId="e5f9bc2e-d4bb-415b-bd8a-e25372d6a074" providerId="ADAL" clId="{73FB406A-87E4-4A73-8219-90237847D8B8}" dt="2024-10-24T15:29:35.920" v="2963" actId="1076"/>
          <ac:spMkLst>
            <pc:docMk/>
            <pc:sldMk cId="2958010676" sldId="1316"/>
            <ac:spMk id="2" creationId="{00000000-0000-0000-0000-000000000000}"/>
          </ac:spMkLst>
        </pc:spChg>
        <pc:spChg chg="mod">
          <ac:chgData name="Bhawani Shankar Sahu" userId="e5f9bc2e-d4bb-415b-bd8a-e25372d6a074" providerId="ADAL" clId="{73FB406A-87E4-4A73-8219-90237847D8B8}" dt="2024-10-24T15:29:45.065" v="2965" actId="1076"/>
          <ac:spMkLst>
            <pc:docMk/>
            <pc:sldMk cId="2958010676" sldId="1316"/>
            <ac:spMk id="4" creationId="{00000000-0000-0000-0000-000000000000}"/>
          </ac:spMkLst>
        </pc:spChg>
      </pc:sldChg>
      <pc:sldChg chg="add del">
        <pc:chgData name="Bhawani Shankar Sahu" userId="e5f9bc2e-d4bb-415b-bd8a-e25372d6a074" providerId="ADAL" clId="{73FB406A-87E4-4A73-8219-90237847D8B8}" dt="2024-10-21T05:28:05.030" v="75" actId="47"/>
        <pc:sldMkLst>
          <pc:docMk/>
          <pc:sldMk cId="3753031267" sldId="1316"/>
        </pc:sldMkLst>
      </pc:sldChg>
      <pc:sldChg chg="modSp add del mod modNotesTx">
        <pc:chgData name="Bhawani Shankar Sahu" userId="e5f9bc2e-d4bb-415b-bd8a-e25372d6a074" providerId="ADAL" clId="{73FB406A-87E4-4A73-8219-90237847D8B8}" dt="2024-10-24T15:50:33.751" v="2985" actId="15"/>
        <pc:sldMkLst>
          <pc:docMk/>
          <pc:sldMk cId="2617339606" sldId="1317"/>
        </pc:sldMkLst>
        <pc:spChg chg="mod">
          <ac:chgData name="Bhawani Shankar Sahu" userId="e5f9bc2e-d4bb-415b-bd8a-e25372d6a074" providerId="ADAL" clId="{73FB406A-87E4-4A73-8219-90237847D8B8}" dt="2024-10-24T15:49:56.142" v="2975" actId="1076"/>
          <ac:spMkLst>
            <pc:docMk/>
            <pc:sldMk cId="2617339606" sldId="1317"/>
            <ac:spMk id="2" creationId="{00000000-0000-0000-0000-000000000000}"/>
          </ac:spMkLst>
        </pc:spChg>
        <pc:spChg chg="mod">
          <ac:chgData name="Bhawani Shankar Sahu" userId="e5f9bc2e-d4bb-415b-bd8a-e25372d6a074" providerId="ADAL" clId="{73FB406A-87E4-4A73-8219-90237847D8B8}" dt="2024-10-24T15:50:07.069" v="2978" actId="1076"/>
          <ac:spMkLst>
            <pc:docMk/>
            <pc:sldMk cId="2617339606" sldId="1317"/>
            <ac:spMk id="8" creationId="{0C1B2FC6-826C-E696-1B2B-63380F191B17}"/>
          </ac:spMkLst>
        </pc:spChg>
      </pc:sldChg>
      <pc:sldChg chg="addSp delSp modSp add del mod modNotesTx">
        <pc:chgData name="Bhawani Shankar Sahu" userId="e5f9bc2e-d4bb-415b-bd8a-e25372d6a074" providerId="ADAL" clId="{73FB406A-87E4-4A73-8219-90237847D8B8}" dt="2024-10-24T15:53:29.146" v="3003" actId="15"/>
        <pc:sldMkLst>
          <pc:docMk/>
          <pc:sldMk cId="659123536" sldId="1318"/>
        </pc:sldMkLst>
        <pc:spChg chg="mod">
          <ac:chgData name="Bhawani Shankar Sahu" userId="e5f9bc2e-d4bb-415b-bd8a-e25372d6a074" providerId="ADAL" clId="{73FB406A-87E4-4A73-8219-90237847D8B8}" dt="2024-10-24T15:51:52.346" v="2989" actId="14100"/>
          <ac:spMkLst>
            <pc:docMk/>
            <pc:sldMk cId="659123536" sldId="1318"/>
            <ac:spMk id="2" creationId="{00000000-0000-0000-0000-000000000000}"/>
          </ac:spMkLst>
        </pc:spChg>
        <pc:spChg chg="del">
          <ac:chgData name="Bhawani Shankar Sahu" userId="e5f9bc2e-d4bb-415b-bd8a-e25372d6a074" providerId="ADAL" clId="{73FB406A-87E4-4A73-8219-90237847D8B8}" dt="2024-10-24T15:51:29.784" v="2986" actId="478"/>
          <ac:spMkLst>
            <pc:docMk/>
            <pc:sldMk cId="659123536" sldId="1318"/>
            <ac:spMk id="3" creationId="{00000000-0000-0000-0000-000000000000}"/>
          </ac:spMkLst>
        </pc:spChg>
        <pc:spChg chg="mod">
          <ac:chgData name="Bhawani Shankar Sahu" userId="e5f9bc2e-d4bb-415b-bd8a-e25372d6a074" providerId="ADAL" clId="{73FB406A-87E4-4A73-8219-90237847D8B8}" dt="2024-10-24T15:52:06.530" v="2991" actId="1076"/>
          <ac:spMkLst>
            <pc:docMk/>
            <pc:sldMk cId="659123536" sldId="1318"/>
            <ac:spMk id="4" creationId="{00000000-0000-0000-0000-000000000000}"/>
          </ac:spMkLst>
        </pc:spChg>
        <pc:spChg chg="del">
          <ac:chgData name="Bhawani Shankar Sahu" userId="e5f9bc2e-d4bb-415b-bd8a-e25372d6a074" providerId="ADAL" clId="{73FB406A-87E4-4A73-8219-90237847D8B8}" dt="2024-10-24T15:51:29.784" v="2986" actId="478"/>
          <ac:spMkLst>
            <pc:docMk/>
            <pc:sldMk cId="659123536" sldId="1318"/>
            <ac:spMk id="5" creationId="{00000000-0000-0000-0000-000000000000}"/>
          </ac:spMkLst>
        </pc:spChg>
        <pc:spChg chg="del">
          <ac:chgData name="Bhawani Shankar Sahu" userId="e5f9bc2e-d4bb-415b-bd8a-e25372d6a074" providerId="ADAL" clId="{73FB406A-87E4-4A73-8219-90237847D8B8}" dt="2024-10-24T15:51:29.784" v="2986" actId="478"/>
          <ac:spMkLst>
            <pc:docMk/>
            <pc:sldMk cId="659123536" sldId="1318"/>
            <ac:spMk id="6" creationId="{00000000-0000-0000-0000-000000000000}"/>
          </ac:spMkLst>
        </pc:spChg>
        <pc:spChg chg="del mod">
          <ac:chgData name="Bhawani Shankar Sahu" userId="e5f9bc2e-d4bb-415b-bd8a-e25372d6a074" providerId="ADAL" clId="{73FB406A-87E4-4A73-8219-90237847D8B8}" dt="2024-10-24T15:52:24.475" v="2994" actId="478"/>
          <ac:spMkLst>
            <pc:docMk/>
            <pc:sldMk cId="659123536" sldId="1318"/>
            <ac:spMk id="7" creationId="{00000000-0000-0000-0000-000000000000}"/>
          </ac:spMkLst>
        </pc:spChg>
        <pc:spChg chg="mod">
          <ac:chgData name="Bhawani Shankar Sahu" userId="e5f9bc2e-d4bb-415b-bd8a-e25372d6a074" providerId="ADAL" clId="{73FB406A-87E4-4A73-8219-90237847D8B8}" dt="2024-10-24T15:52:19.516" v="2992"/>
          <ac:spMkLst>
            <pc:docMk/>
            <pc:sldMk cId="659123536" sldId="1318"/>
            <ac:spMk id="10" creationId="{FEFE5923-3C81-33F7-9F25-CD784E1E3287}"/>
          </ac:spMkLst>
        </pc:spChg>
        <pc:spChg chg="mod">
          <ac:chgData name="Bhawani Shankar Sahu" userId="e5f9bc2e-d4bb-415b-bd8a-e25372d6a074" providerId="ADAL" clId="{73FB406A-87E4-4A73-8219-90237847D8B8}" dt="2024-10-24T15:52:29.547" v="2995"/>
          <ac:spMkLst>
            <pc:docMk/>
            <pc:sldMk cId="659123536" sldId="1318"/>
            <ac:spMk id="11" creationId="{20FB049B-07C5-D2D2-37CC-4865311959B7}"/>
          </ac:spMkLst>
        </pc:spChg>
        <pc:grpChg chg="add mod">
          <ac:chgData name="Bhawani Shankar Sahu" userId="e5f9bc2e-d4bb-415b-bd8a-e25372d6a074" providerId="ADAL" clId="{73FB406A-87E4-4A73-8219-90237847D8B8}" dt="2024-10-24T15:52:19.516" v="2992"/>
          <ac:grpSpMkLst>
            <pc:docMk/>
            <pc:sldMk cId="659123536" sldId="1318"/>
            <ac:grpSpMk id="8" creationId="{0E26D501-8E27-38E2-2505-8705E33E7D3C}"/>
          </ac:grpSpMkLst>
        </pc:grpChg>
        <pc:picChg chg="mod">
          <ac:chgData name="Bhawani Shankar Sahu" userId="e5f9bc2e-d4bb-415b-bd8a-e25372d6a074" providerId="ADAL" clId="{73FB406A-87E4-4A73-8219-90237847D8B8}" dt="2024-10-24T15:52:46.117" v="2996" actId="1076"/>
          <ac:picMkLst>
            <pc:docMk/>
            <pc:sldMk cId="659123536" sldId="1318"/>
            <ac:picMk id="9" creationId="{8E4C1D74-9B6E-54EA-F862-2122F32CE487}"/>
          </ac:picMkLst>
        </pc:picChg>
        <pc:cxnChg chg="mod">
          <ac:chgData name="Bhawani Shankar Sahu" userId="e5f9bc2e-d4bb-415b-bd8a-e25372d6a074" providerId="ADAL" clId="{73FB406A-87E4-4A73-8219-90237847D8B8}" dt="2024-10-24T15:52:19.516" v="2992"/>
          <ac:cxnSpMkLst>
            <pc:docMk/>
            <pc:sldMk cId="659123536" sldId="1318"/>
            <ac:cxnSpMk id="12" creationId="{95CDF046-4AF9-6E5F-93C4-68D3A5F6531A}"/>
          </ac:cxnSpMkLst>
        </pc:cxnChg>
      </pc:sldChg>
      <pc:sldChg chg="modSp add del mod modNotesTx">
        <pc:chgData name="Bhawani Shankar Sahu" userId="e5f9bc2e-d4bb-415b-bd8a-e25372d6a074" providerId="ADAL" clId="{73FB406A-87E4-4A73-8219-90237847D8B8}" dt="2024-10-24T15:54:16.315" v="3013" actId="15"/>
        <pc:sldMkLst>
          <pc:docMk/>
          <pc:sldMk cId="170372548" sldId="1319"/>
        </pc:sldMkLst>
        <pc:spChg chg="mod">
          <ac:chgData name="Bhawani Shankar Sahu" userId="e5f9bc2e-d4bb-415b-bd8a-e25372d6a074" providerId="ADAL" clId="{73FB406A-87E4-4A73-8219-90237847D8B8}" dt="2024-10-24T15:53:40.367" v="3004" actId="1076"/>
          <ac:spMkLst>
            <pc:docMk/>
            <pc:sldMk cId="170372548" sldId="1319"/>
            <ac:spMk id="2" creationId="{00000000-0000-0000-0000-000000000000}"/>
          </ac:spMkLst>
        </pc:spChg>
        <pc:spChg chg="mod">
          <ac:chgData name="Bhawani Shankar Sahu" userId="e5f9bc2e-d4bb-415b-bd8a-e25372d6a074" providerId="ADAL" clId="{73FB406A-87E4-4A73-8219-90237847D8B8}" dt="2024-10-24T15:53:49.438" v="3006" actId="1076"/>
          <ac:spMkLst>
            <pc:docMk/>
            <pc:sldMk cId="170372548" sldId="1319"/>
            <ac:spMk id="4" creationId="{00000000-0000-0000-0000-000000000000}"/>
          </ac:spMkLst>
        </pc:spChg>
      </pc:sldChg>
      <pc:sldChg chg="modSp add del mod modNotesTx">
        <pc:chgData name="Bhawani Shankar Sahu" userId="e5f9bc2e-d4bb-415b-bd8a-e25372d6a074" providerId="ADAL" clId="{73FB406A-87E4-4A73-8219-90237847D8B8}" dt="2024-10-24T15:55:24.507" v="3027" actId="12"/>
        <pc:sldMkLst>
          <pc:docMk/>
          <pc:sldMk cId="1695102992" sldId="1320"/>
        </pc:sldMkLst>
        <pc:spChg chg="mod">
          <ac:chgData name="Bhawani Shankar Sahu" userId="e5f9bc2e-d4bb-415b-bd8a-e25372d6a074" providerId="ADAL" clId="{73FB406A-87E4-4A73-8219-90237847D8B8}" dt="2024-10-24T15:54:39.590" v="3017" actId="1076"/>
          <ac:spMkLst>
            <pc:docMk/>
            <pc:sldMk cId="1695102992" sldId="1320"/>
            <ac:spMk id="4" creationId="{00000000-0000-0000-0000-000000000000}"/>
          </ac:spMkLst>
        </pc:spChg>
        <pc:spChg chg="mod">
          <ac:chgData name="Bhawani Shankar Sahu" userId="e5f9bc2e-d4bb-415b-bd8a-e25372d6a074" providerId="ADAL" clId="{73FB406A-87E4-4A73-8219-90237847D8B8}" dt="2024-10-24T15:54:30.894" v="3015" actId="1076"/>
          <ac:spMkLst>
            <pc:docMk/>
            <pc:sldMk cId="1695102992" sldId="1320"/>
            <ac:spMk id="8" creationId="{EE95C3BC-0735-5181-8AB0-33E1A3B79057}"/>
          </ac:spMkLst>
        </pc:spChg>
        <pc:picChg chg="mod">
          <ac:chgData name="Bhawani Shankar Sahu" userId="e5f9bc2e-d4bb-415b-bd8a-e25372d6a074" providerId="ADAL" clId="{73FB406A-87E4-4A73-8219-90237847D8B8}" dt="2024-10-24T15:54:24.196" v="3014" actId="1076"/>
          <ac:picMkLst>
            <pc:docMk/>
            <pc:sldMk cId="1695102992" sldId="1320"/>
            <ac:picMk id="14" creationId="{3C498AD5-FF95-EB99-92F7-B8EEE0BFD757}"/>
          </ac:picMkLst>
        </pc:picChg>
      </pc:sldChg>
      <pc:sldChg chg="add del">
        <pc:chgData name="Bhawani Shankar Sahu" userId="e5f9bc2e-d4bb-415b-bd8a-e25372d6a074" providerId="ADAL" clId="{73FB406A-87E4-4A73-8219-90237847D8B8}" dt="2024-10-24T16:02:20.319" v="3073" actId="47"/>
        <pc:sldMkLst>
          <pc:docMk/>
          <pc:sldMk cId="4033906655" sldId="1321"/>
        </pc:sldMkLst>
      </pc:sldChg>
      <pc:sldChg chg="add del">
        <pc:chgData name="Bhawani Shankar Sahu" userId="e5f9bc2e-d4bb-415b-bd8a-e25372d6a074" providerId="ADAL" clId="{73FB406A-87E4-4A73-8219-90237847D8B8}" dt="2024-10-24T16:36:14.797" v="3122" actId="47"/>
        <pc:sldMkLst>
          <pc:docMk/>
          <pc:sldMk cId="2461181228" sldId="1322"/>
        </pc:sldMkLst>
      </pc:sldChg>
      <pc:sldChg chg="addSp delSp modSp add del mod modNotesTx">
        <pc:chgData name="Bhawani Shankar Sahu" userId="e5f9bc2e-d4bb-415b-bd8a-e25372d6a074" providerId="ADAL" clId="{73FB406A-87E4-4A73-8219-90237847D8B8}" dt="2024-10-24T16:37:49.329" v="3136" actId="12"/>
        <pc:sldMkLst>
          <pc:docMk/>
          <pc:sldMk cId="7986125" sldId="1323"/>
        </pc:sldMkLst>
        <pc:spChg chg="mod">
          <ac:chgData name="Bhawani Shankar Sahu" userId="e5f9bc2e-d4bb-415b-bd8a-e25372d6a074" providerId="ADAL" clId="{73FB406A-87E4-4A73-8219-90237847D8B8}" dt="2024-10-24T16:37:02.985" v="3127"/>
          <ac:spMkLst>
            <pc:docMk/>
            <pc:sldMk cId="7986125" sldId="1323"/>
            <ac:spMk id="3" creationId="{F42AE700-A6F4-0068-3A71-50C3322CCA54}"/>
          </ac:spMkLst>
        </pc:spChg>
        <pc:spChg chg="mod">
          <ac:chgData name="Bhawani Shankar Sahu" userId="e5f9bc2e-d4bb-415b-bd8a-e25372d6a074" providerId="ADAL" clId="{73FB406A-87E4-4A73-8219-90237847D8B8}" dt="2024-10-24T16:37:12.326" v="3130"/>
          <ac:spMkLst>
            <pc:docMk/>
            <pc:sldMk cId="7986125" sldId="1323"/>
            <ac:spMk id="4" creationId="{1EFE28D1-A213-0577-1694-0F73B9C7A12B}"/>
          </ac:spMkLst>
        </pc:spChg>
        <pc:spChg chg="mod">
          <ac:chgData name="Bhawani Shankar Sahu" userId="e5f9bc2e-d4bb-415b-bd8a-e25372d6a074" providerId="ADAL" clId="{73FB406A-87E4-4A73-8219-90237847D8B8}" dt="2024-10-24T16:36:37.427" v="3124" actId="1076"/>
          <ac:spMkLst>
            <pc:docMk/>
            <pc:sldMk cId="7986125" sldId="1323"/>
            <ac:spMk id="6" creationId="{1597744C-2C09-EE91-1A2E-D6E882F0F4D4}"/>
          </ac:spMkLst>
        </pc:spChg>
        <pc:spChg chg="del">
          <ac:chgData name="Bhawani Shankar Sahu" userId="e5f9bc2e-d4bb-415b-bd8a-e25372d6a074" providerId="ADAL" clId="{73FB406A-87E4-4A73-8219-90237847D8B8}" dt="2024-10-24T16:36:50.456" v="3125" actId="478"/>
          <ac:spMkLst>
            <pc:docMk/>
            <pc:sldMk cId="7986125" sldId="1323"/>
            <ac:spMk id="7" creationId="{5A1474E3-ED07-9E3E-7E7B-EA8DF6907968}"/>
          </ac:spMkLst>
        </pc:spChg>
        <pc:spChg chg="del">
          <ac:chgData name="Bhawani Shankar Sahu" userId="e5f9bc2e-d4bb-415b-bd8a-e25372d6a074" providerId="ADAL" clId="{73FB406A-87E4-4A73-8219-90237847D8B8}" dt="2024-10-24T16:36:50.456" v="3125" actId="478"/>
          <ac:spMkLst>
            <pc:docMk/>
            <pc:sldMk cId="7986125" sldId="1323"/>
            <ac:spMk id="9" creationId="{DF35A110-7F08-CC57-E671-F7C215A638E3}"/>
          </ac:spMkLst>
        </pc:spChg>
        <pc:spChg chg="del">
          <ac:chgData name="Bhawani Shankar Sahu" userId="e5f9bc2e-d4bb-415b-bd8a-e25372d6a074" providerId="ADAL" clId="{73FB406A-87E4-4A73-8219-90237847D8B8}" dt="2024-10-24T16:36:50.456" v="3125" actId="478"/>
          <ac:spMkLst>
            <pc:docMk/>
            <pc:sldMk cId="7986125" sldId="1323"/>
            <ac:spMk id="10" creationId="{55EF314A-063F-C783-A8ED-7A020728A858}"/>
          </ac:spMkLst>
        </pc:spChg>
        <pc:spChg chg="del mod">
          <ac:chgData name="Bhawani Shankar Sahu" userId="e5f9bc2e-d4bb-415b-bd8a-e25372d6a074" providerId="ADAL" clId="{73FB406A-87E4-4A73-8219-90237847D8B8}" dt="2024-10-24T16:37:08.105" v="3129" actId="478"/>
          <ac:spMkLst>
            <pc:docMk/>
            <pc:sldMk cId="7986125" sldId="1323"/>
            <ac:spMk id="11" creationId="{B2A771AD-E0AE-A411-F076-F9C822118E59}"/>
          </ac:spMkLst>
        </pc:spChg>
        <pc:grpChg chg="add mod">
          <ac:chgData name="Bhawani Shankar Sahu" userId="e5f9bc2e-d4bb-415b-bd8a-e25372d6a074" providerId="ADAL" clId="{73FB406A-87E4-4A73-8219-90237847D8B8}" dt="2024-10-24T16:37:02.985" v="3127"/>
          <ac:grpSpMkLst>
            <pc:docMk/>
            <pc:sldMk cId="7986125" sldId="1323"/>
            <ac:grpSpMk id="2" creationId="{A53A070A-70DC-47F6-C421-58649B84AEB1}"/>
          </ac:grpSpMkLst>
        </pc:grpChg>
        <pc:cxnChg chg="mod">
          <ac:chgData name="Bhawani Shankar Sahu" userId="e5f9bc2e-d4bb-415b-bd8a-e25372d6a074" providerId="ADAL" clId="{73FB406A-87E4-4A73-8219-90237847D8B8}" dt="2024-10-24T16:37:02.985" v="3127"/>
          <ac:cxnSpMkLst>
            <pc:docMk/>
            <pc:sldMk cId="7986125" sldId="1323"/>
            <ac:cxnSpMk id="5" creationId="{42C0397B-2B10-3485-2BC8-D4FB9A11790A}"/>
          </ac:cxnSpMkLst>
        </pc:cxnChg>
      </pc:sldChg>
      <pc:sldChg chg="addSp delSp modSp add mod modNotesTx">
        <pc:chgData name="Bhawani Shankar Sahu" userId="e5f9bc2e-d4bb-415b-bd8a-e25372d6a074" providerId="ADAL" clId="{73FB406A-87E4-4A73-8219-90237847D8B8}" dt="2024-10-25T07:56:18.398" v="3712" actId="12"/>
        <pc:sldMkLst>
          <pc:docMk/>
          <pc:sldMk cId="65841949" sldId="1333"/>
        </pc:sldMkLst>
        <pc:spChg chg="mod">
          <ac:chgData name="Bhawani Shankar Sahu" userId="e5f9bc2e-d4bb-415b-bd8a-e25372d6a074" providerId="ADAL" clId="{73FB406A-87E4-4A73-8219-90237847D8B8}" dt="2024-10-25T04:20:10.156" v="3247" actId="1076"/>
          <ac:spMkLst>
            <pc:docMk/>
            <pc:sldMk cId="65841949" sldId="1333"/>
            <ac:spMk id="3" creationId="{41A6E8E0-E797-A686-F819-FFEEA4964323}"/>
          </ac:spMkLst>
        </pc:spChg>
        <pc:spChg chg="add del mod">
          <ac:chgData name="Bhawani Shankar Sahu" userId="e5f9bc2e-d4bb-415b-bd8a-e25372d6a074" providerId="ADAL" clId="{73FB406A-87E4-4A73-8219-90237847D8B8}" dt="2024-10-25T04:20:36.040" v="3252" actId="478"/>
          <ac:spMkLst>
            <pc:docMk/>
            <pc:sldMk cId="65841949" sldId="1333"/>
            <ac:spMk id="5" creationId="{33BA69BE-47E5-FCEB-40BE-E0446123665F}"/>
          </ac:spMkLst>
        </pc:spChg>
        <pc:spChg chg="mod">
          <ac:chgData name="Bhawani Shankar Sahu" userId="e5f9bc2e-d4bb-415b-bd8a-e25372d6a074" providerId="ADAL" clId="{73FB406A-87E4-4A73-8219-90237847D8B8}" dt="2024-10-25T04:20:30.997" v="3250"/>
          <ac:spMkLst>
            <pc:docMk/>
            <pc:sldMk cId="65841949" sldId="1333"/>
            <ac:spMk id="7" creationId="{DAA05DDD-ED31-4453-8D24-98FF2CE6F8B0}"/>
          </ac:spMkLst>
        </pc:spChg>
        <pc:spChg chg="mod">
          <ac:chgData name="Bhawani Shankar Sahu" userId="e5f9bc2e-d4bb-415b-bd8a-e25372d6a074" providerId="ADAL" clId="{73FB406A-87E4-4A73-8219-90237847D8B8}" dt="2024-10-25T04:20:41.610" v="3253"/>
          <ac:spMkLst>
            <pc:docMk/>
            <pc:sldMk cId="65841949" sldId="1333"/>
            <ac:spMk id="8" creationId="{0436CC91-2146-54B1-B231-ED4FA31EAB27}"/>
          </ac:spMkLst>
        </pc:spChg>
        <pc:spChg chg="del">
          <ac:chgData name="Bhawani Shankar Sahu" userId="e5f9bc2e-d4bb-415b-bd8a-e25372d6a074" providerId="ADAL" clId="{73FB406A-87E4-4A73-8219-90237847D8B8}" dt="2024-10-25T04:20:19.415" v="3248" actId="478"/>
          <ac:spMkLst>
            <pc:docMk/>
            <pc:sldMk cId="65841949" sldId="1333"/>
            <ac:spMk id="12" creationId="{954F218D-1404-5D55-D70C-3F7FC4D0929D}"/>
          </ac:spMkLst>
        </pc:spChg>
        <pc:spChg chg="mod">
          <ac:chgData name="Bhawani Shankar Sahu" userId="e5f9bc2e-d4bb-415b-bd8a-e25372d6a074" providerId="ADAL" clId="{73FB406A-87E4-4A73-8219-90237847D8B8}" dt="2024-10-25T04:19:53.875" v="3242" actId="1076"/>
          <ac:spMkLst>
            <pc:docMk/>
            <pc:sldMk cId="65841949" sldId="1333"/>
            <ac:spMk id="61" creationId="{00000000-0000-0000-0000-000000000000}"/>
          </ac:spMkLst>
        </pc:spChg>
        <pc:grpChg chg="add mod">
          <ac:chgData name="Bhawani Shankar Sahu" userId="e5f9bc2e-d4bb-415b-bd8a-e25372d6a074" providerId="ADAL" clId="{73FB406A-87E4-4A73-8219-90237847D8B8}" dt="2024-10-25T04:20:30.997" v="3250"/>
          <ac:grpSpMkLst>
            <pc:docMk/>
            <pc:sldMk cId="65841949" sldId="1333"/>
            <ac:grpSpMk id="6" creationId="{4EFC67DF-0799-E1F7-DDFD-5F6F42019721}"/>
          </ac:grpSpMkLst>
        </pc:grpChg>
        <pc:cxnChg chg="mod">
          <ac:chgData name="Bhawani Shankar Sahu" userId="e5f9bc2e-d4bb-415b-bd8a-e25372d6a074" providerId="ADAL" clId="{73FB406A-87E4-4A73-8219-90237847D8B8}" dt="2024-10-25T04:20:30.997" v="3250"/>
          <ac:cxnSpMkLst>
            <pc:docMk/>
            <pc:sldMk cId="65841949" sldId="1333"/>
            <ac:cxnSpMk id="9" creationId="{386C2601-35BB-AFE7-0EE9-BCC8FA9D9C48}"/>
          </ac:cxnSpMkLst>
        </pc:cxnChg>
      </pc:sldChg>
      <pc:sldChg chg="delSp modSp add mod modNotesTx">
        <pc:chgData name="Bhawani Shankar Sahu" userId="e5f9bc2e-d4bb-415b-bd8a-e25372d6a074" providerId="ADAL" clId="{73FB406A-87E4-4A73-8219-90237847D8B8}" dt="2024-10-25T08:11:42.719" v="3852" actId="12"/>
        <pc:sldMkLst>
          <pc:docMk/>
          <pc:sldMk cId="359586856" sldId="1334"/>
        </pc:sldMkLst>
        <pc:spChg chg="mod">
          <ac:chgData name="Bhawani Shankar Sahu" userId="e5f9bc2e-d4bb-415b-bd8a-e25372d6a074" providerId="ADAL" clId="{73FB406A-87E4-4A73-8219-90237847D8B8}" dt="2024-10-25T04:30:13.535" v="3350" actId="1076"/>
          <ac:spMkLst>
            <pc:docMk/>
            <pc:sldMk cId="359586856" sldId="1334"/>
            <ac:spMk id="3" creationId="{41A6E8E0-E797-A686-F819-FFEEA4964323}"/>
          </ac:spMkLst>
        </pc:spChg>
        <pc:spChg chg="del">
          <ac:chgData name="Bhawani Shankar Sahu" userId="e5f9bc2e-d4bb-415b-bd8a-e25372d6a074" providerId="ADAL" clId="{73FB406A-87E4-4A73-8219-90237847D8B8}" dt="2024-10-25T04:29:34.936" v="3333" actId="478"/>
          <ac:spMkLst>
            <pc:docMk/>
            <pc:sldMk cId="359586856" sldId="1334"/>
            <ac:spMk id="12" creationId="{954F218D-1404-5D55-D70C-3F7FC4D0929D}"/>
          </ac:spMkLst>
        </pc:spChg>
        <pc:spChg chg="mod">
          <ac:chgData name="Bhawani Shankar Sahu" userId="e5f9bc2e-d4bb-415b-bd8a-e25372d6a074" providerId="ADAL" clId="{73FB406A-87E4-4A73-8219-90237847D8B8}" dt="2024-10-25T04:30:05.235" v="3349" actId="20577"/>
          <ac:spMkLst>
            <pc:docMk/>
            <pc:sldMk cId="359586856" sldId="1334"/>
            <ac:spMk id="61" creationId="{00000000-0000-0000-0000-000000000000}"/>
          </ac:spMkLst>
        </pc:spChg>
      </pc:sldChg>
      <pc:sldChg chg="addSp delSp modSp add mod modNotesTx">
        <pc:chgData name="Bhawani Shankar Sahu" userId="e5f9bc2e-d4bb-415b-bd8a-e25372d6a074" providerId="ADAL" clId="{73FB406A-87E4-4A73-8219-90237847D8B8}" dt="2024-10-25T07:40:52.248" v="3679" actId="12"/>
        <pc:sldMkLst>
          <pc:docMk/>
          <pc:sldMk cId="2053459454" sldId="1335"/>
        </pc:sldMkLst>
        <pc:spChg chg="mod">
          <ac:chgData name="Bhawani Shankar Sahu" userId="e5f9bc2e-d4bb-415b-bd8a-e25372d6a074" providerId="ADAL" clId="{73FB406A-87E4-4A73-8219-90237847D8B8}" dt="2024-10-25T04:06:50.571" v="3204" actId="1076"/>
          <ac:spMkLst>
            <pc:docMk/>
            <pc:sldMk cId="2053459454" sldId="1335"/>
            <ac:spMk id="3" creationId="{41A6E8E0-E797-A686-F819-FFEEA4964323}"/>
          </ac:spMkLst>
        </pc:spChg>
        <pc:spChg chg="add del mod">
          <ac:chgData name="Bhawani Shankar Sahu" userId="e5f9bc2e-d4bb-415b-bd8a-e25372d6a074" providerId="ADAL" clId="{73FB406A-87E4-4A73-8219-90237847D8B8}" dt="2024-10-25T04:06:23.002" v="3199" actId="478"/>
          <ac:spMkLst>
            <pc:docMk/>
            <pc:sldMk cId="2053459454" sldId="1335"/>
            <ac:spMk id="5" creationId="{D0928E82-29A9-140B-4417-DCD5C67D1E04}"/>
          </ac:spMkLst>
        </pc:spChg>
        <pc:spChg chg="mod">
          <ac:chgData name="Bhawani Shankar Sahu" userId="e5f9bc2e-d4bb-415b-bd8a-e25372d6a074" providerId="ADAL" clId="{73FB406A-87E4-4A73-8219-90237847D8B8}" dt="2024-10-25T04:06:17.703" v="3197"/>
          <ac:spMkLst>
            <pc:docMk/>
            <pc:sldMk cId="2053459454" sldId="1335"/>
            <ac:spMk id="7" creationId="{0EE40FD1-9FFB-473C-5C0D-DC6D33A8EECE}"/>
          </ac:spMkLst>
        </pc:spChg>
        <pc:spChg chg="mod">
          <ac:chgData name="Bhawani Shankar Sahu" userId="e5f9bc2e-d4bb-415b-bd8a-e25372d6a074" providerId="ADAL" clId="{73FB406A-87E4-4A73-8219-90237847D8B8}" dt="2024-10-25T04:06:28.267" v="3200"/>
          <ac:spMkLst>
            <pc:docMk/>
            <pc:sldMk cId="2053459454" sldId="1335"/>
            <ac:spMk id="8" creationId="{7C16659E-0A24-8EFD-6FBA-683F93B036F4}"/>
          </ac:spMkLst>
        </pc:spChg>
        <pc:spChg chg="del">
          <ac:chgData name="Bhawani Shankar Sahu" userId="e5f9bc2e-d4bb-415b-bd8a-e25372d6a074" providerId="ADAL" clId="{73FB406A-87E4-4A73-8219-90237847D8B8}" dt="2024-10-25T04:06:01.504" v="3192" actId="478"/>
          <ac:spMkLst>
            <pc:docMk/>
            <pc:sldMk cId="2053459454" sldId="1335"/>
            <ac:spMk id="12" creationId="{954F218D-1404-5D55-D70C-3F7FC4D0929D}"/>
          </ac:spMkLst>
        </pc:spChg>
        <pc:spChg chg="mod">
          <ac:chgData name="Bhawani Shankar Sahu" userId="e5f9bc2e-d4bb-415b-bd8a-e25372d6a074" providerId="ADAL" clId="{73FB406A-87E4-4A73-8219-90237847D8B8}" dt="2024-10-25T04:05:48.034" v="3191" actId="1076"/>
          <ac:spMkLst>
            <pc:docMk/>
            <pc:sldMk cId="2053459454" sldId="1335"/>
            <ac:spMk id="61" creationId="{00000000-0000-0000-0000-000000000000}"/>
          </ac:spMkLst>
        </pc:spChg>
        <pc:grpChg chg="add mod">
          <ac:chgData name="Bhawani Shankar Sahu" userId="e5f9bc2e-d4bb-415b-bd8a-e25372d6a074" providerId="ADAL" clId="{73FB406A-87E4-4A73-8219-90237847D8B8}" dt="2024-10-25T04:06:17.703" v="3197"/>
          <ac:grpSpMkLst>
            <pc:docMk/>
            <pc:sldMk cId="2053459454" sldId="1335"/>
            <ac:grpSpMk id="6" creationId="{6BD1C358-8BA4-8499-0B1F-EE8AA96D01AA}"/>
          </ac:grpSpMkLst>
        </pc:grpChg>
        <pc:cxnChg chg="mod">
          <ac:chgData name="Bhawani Shankar Sahu" userId="e5f9bc2e-d4bb-415b-bd8a-e25372d6a074" providerId="ADAL" clId="{73FB406A-87E4-4A73-8219-90237847D8B8}" dt="2024-10-25T04:06:17.703" v="3197"/>
          <ac:cxnSpMkLst>
            <pc:docMk/>
            <pc:sldMk cId="2053459454" sldId="1335"/>
            <ac:cxnSpMk id="9" creationId="{BBAED013-45C6-BA5C-8253-DBBCCF1DE9FF}"/>
          </ac:cxnSpMkLst>
        </pc:cxnChg>
      </pc:sldChg>
      <pc:sldChg chg="delSp modSp add mod modNotesTx">
        <pc:chgData name="Bhawani Shankar Sahu" userId="e5f9bc2e-d4bb-415b-bd8a-e25372d6a074" providerId="ADAL" clId="{73FB406A-87E4-4A73-8219-90237847D8B8}" dt="2024-10-25T07:55:07.690" v="3703" actId="12"/>
        <pc:sldMkLst>
          <pc:docMk/>
          <pc:sldMk cId="873692706" sldId="1336"/>
        </pc:sldMkLst>
        <pc:spChg chg="mod">
          <ac:chgData name="Bhawani Shankar Sahu" userId="e5f9bc2e-d4bb-415b-bd8a-e25372d6a074" providerId="ADAL" clId="{73FB406A-87E4-4A73-8219-90237847D8B8}" dt="2024-10-25T04:18:38.100" v="3238" actId="20577"/>
          <ac:spMkLst>
            <pc:docMk/>
            <pc:sldMk cId="873692706" sldId="1336"/>
            <ac:spMk id="3" creationId="{41A6E8E0-E797-A686-F819-FFEEA4964323}"/>
          </ac:spMkLst>
        </pc:spChg>
        <pc:spChg chg="del">
          <ac:chgData name="Bhawani Shankar Sahu" userId="e5f9bc2e-d4bb-415b-bd8a-e25372d6a074" providerId="ADAL" clId="{73FB406A-87E4-4A73-8219-90237847D8B8}" dt="2024-10-25T04:18:43.402" v="3239" actId="478"/>
          <ac:spMkLst>
            <pc:docMk/>
            <pc:sldMk cId="873692706" sldId="1336"/>
            <ac:spMk id="12" creationId="{954F218D-1404-5D55-D70C-3F7FC4D0929D}"/>
          </ac:spMkLst>
        </pc:spChg>
        <pc:spChg chg="mod">
          <ac:chgData name="Bhawani Shankar Sahu" userId="e5f9bc2e-d4bb-415b-bd8a-e25372d6a074" providerId="ADAL" clId="{73FB406A-87E4-4A73-8219-90237847D8B8}" dt="2024-10-25T04:18:10.532" v="3232" actId="1076"/>
          <ac:spMkLst>
            <pc:docMk/>
            <pc:sldMk cId="873692706" sldId="1336"/>
            <ac:spMk id="61" creationId="{00000000-0000-0000-0000-000000000000}"/>
          </ac:spMkLst>
        </pc:spChg>
      </pc:sldChg>
      <pc:sldChg chg="addSp delSp modSp add mod modNotesTx">
        <pc:chgData name="Bhawani Shankar Sahu" userId="e5f9bc2e-d4bb-415b-bd8a-e25372d6a074" providerId="ADAL" clId="{73FB406A-87E4-4A73-8219-90237847D8B8}" dt="2024-10-25T08:30:22.652" v="3990" actId="12"/>
        <pc:sldMkLst>
          <pc:docMk/>
          <pc:sldMk cId="2443102971" sldId="1337"/>
        </pc:sldMkLst>
        <pc:spChg chg="mod">
          <ac:chgData name="Bhawani Shankar Sahu" userId="e5f9bc2e-d4bb-415b-bd8a-e25372d6a074" providerId="ADAL" clId="{73FB406A-87E4-4A73-8219-90237847D8B8}" dt="2024-10-25T04:42:02.014" v="3399" actId="20577"/>
          <ac:spMkLst>
            <pc:docMk/>
            <pc:sldMk cId="2443102971" sldId="1337"/>
            <ac:spMk id="3" creationId="{41A6E8E0-E797-A686-F819-FFEEA4964323}"/>
          </ac:spMkLst>
        </pc:spChg>
        <pc:spChg chg="add del mod">
          <ac:chgData name="Bhawani Shankar Sahu" userId="e5f9bc2e-d4bb-415b-bd8a-e25372d6a074" providerId="ADAL" clId="{73FB406A-87E4-4A73-8219-90237847D8B8}" dt="2024-10-25T04:42:38.293" v="3405" actId="478"/>
          <ac:spMkLst>
            <pc:docMk/>
            <pc:sldMk cId="2443102971" sldId="1337"/>
            <ac:spMk id="5" creationId="{01B15C36-569C-DFDA-FF80-DD368571AEBE}"/>
          </ac:spMkLst>
        </pc:spChg>
        <pc:spChg chg="mod">
          <ac:chgData name="Bhawani Shankar Sahu" userId="e5f9bc2e-d4bb-415b-bd8a-e25372d6a074" providerId="ADAL" clId="{73FB406A-87E4-4A73-8219-90237847D8B8}" dt="2024-10-25T04:42:33.399" v="3403"/>
          <ac:spMkLst>
            <pc:docMk/>
            <pc:sldMk cId="2443102971" sldId="1337"/>
            <ac:spMk id="7" creationId="{38660B16-1F5E-AFF2-1E53-931737C4321E}"/>
          </ac:spMkLst>
        </pc:spChg>
        <pc:spChg chg="mod">
          <ac:chgData name="Bhawani Shankar Sahu" userId="e5f9bc2e-d4bb-415b-bd8a-e25372d6a074" providerId="ADAL" clId="{73FB406A-87E4-4A73-8219-90237847D8B8}" dt="2024-10-25T04:42:43.713" v="3406"/>
          <ac:spMkLst>
            <pc:docMk/>
            <pc:sldMk cId="2443102971" sldId="1337"/>
            <ac:spMk id="8" creationId="{530EC7C0-7D37-8037-9C86-F552CFC7670A}"/>
          </ac:spMkLst>
        </pc:spChg>
        <pc:spChg chg="del">
          <ac:chgData name="Bhawani Shankar Sahu" userId="e5f9bc2e-d4bb-415b-bd8a-e25372d6a074" providerId="ADAL" clId="{73FB406A-87E4-4A73-8219-90237847D8B8}" dt="2024-10-25T04:42:20.308" v="3401" actId="478"/>
          <ac:spMkLst>
            <pc:docMk/>
            <pc:sldMk cId="2443102971" sldId="1337"/>
            <ac:spMk id="12" creationId="{954F218D-1404-5D55-D70C-3F7FC4D0929D}"/>
          </ac:spMkLst>
        </pc:spChg>
        <pc:spChg chg="mod">
          <ac:chgData name="Bhawani Shankar Sahu" userId="e5f9bc2e-d4bb-415b-bd8a-e25372d6a074" providerId="ADAL" clId="{73FB406A-87E4-4A73-8219-90237847D8B8}" dt="2024-10-25T04:41:49.851" v="3395" actId="1076"/>
          <ac:spMkLst>
            <pc:docMk/>
            <pc:sldMk cId="2443102971" sldId="1337"/>
            <ac:spMk id="61" creationId="{00000000-0000-0000-0000-000000000000}"/>
          </ac:spMkLst>
        </pc:spChg>
        <pc:grpChg chg="add mod">
          <ac:chgData name="Bhawani Shankar Sahu" userId="e5f9bc2e-d4bb-415b-bd8a-e25372d6a074" providerId="ADAL" clId="{73FB406A-87E4-4A73-8219-90237847D8B8}" dt="2024-10-25T04:42:33.399" v="3403"/>
          <ac:grpSpMkLst>
            <pc:docMk/>
            <pc:sldMk cId="2443102971" sldId="1337"/>
            <ac:grpSpMk id="6" creationId="{B7B67B6F-8B11-4AAD-12CE-91AD922BA27A}"/>
          </ac:grpSpMkLst>
        </pc:grpChg>
        <pc:picChg chg="mod">
          <ac:chgData name="Bhawani Shankar Sahu" userId="e5f9bc2e-d4bb-415b-bd8a-e25372d6a074" providerId="ADAL" clId="{73FB406A-87E4-4A73-8219-90237847D8B8}" dt="2024-10-25T04:42:08.981" v="3400" actId="1076"/>
          <ac:picMkLst>
            <pc:docMk/>
            <pc:sldMk cId="2443102971" sldId="1337"/>
            <ac:picMk id="2" creationId="{9A7F6534-B46C-1EC5-E772-206F4EDEDB73}"/>
          </ac:picMkLst>
        </pc:picChg>
        <pc:cxnChg chg="mod">
          <ac:chgData name="Bhawani Shankar Sahu" userId="e5f9bc2e-d4bb-415b-bd8a-e25372d6a074" providerId="ADAL" clId="{73FB406A-87E4-4A73-8219-90237847D8B8}" dt="2024-10-25T04:42:33.399" v="3403"/>
          <ac:cxnSpMkLst>
            <pc:docMk/>
            <pc:sldMk cId="2443102971" sldId="1337"/>
            <ac:cxnSpMk id="9" creationId="{2D683831-F623-8844-7581-7A3A7CE52D1C}"/>
          </ac:cxnSpMkLst>
        </pc:cxnChg>
      </pc:sldChg>
      <pc:sldChg chg="addSp delSp modSp add mod modNotesTx">
        <pc:chgData name="Bhawani Shankar Sahu" userId="e5f9bc2e-d4bb-415b-bd8a-e25372d6a074" providerId="ADAL" clId="{73FB406A-87E4-4A73-8219-90237847D8B8}" dt="2024-10-25T08:46:03.479" v="4174" actId="113"/>
        <pc:sldMkLst>
          <pc:docMk/>
          <pc:sldMk cId="2727704350" sldId="1338"/>
        </pc:sldMkLst>
        <pc:spChg chg="mod">
          <ac:chgData name="Bhawani Shankar Sahu" userId="e5f9bc2e-d4bb-415b-bd8a-e25372d6a074" providerId="ADAL" clId="{73FB406A-87E4-4A73-8219-90237847D8B8}" dt="2024-10-25T04:48:34.192" v="3483" actId="1076"/>
          <ac:spMkLst>
            <pc:docMk/>
            <pc:sldMk cId="2727704350" sldId="1338"/>
            <ac:spMk id="3" creationId="{41A6E8E0-E797-A686-F819-FFEEA4964323}"/>
          </ac:spMkLst>
        </pc:spChg>
        <pc:spChg chg="add del">
          <ac:chgData name="Bhawani Shankar Sahu" userId="e5f9bc2e-d4bb-415b-bd8a-e25372d6a074" providerId="ADAL" clId="{73FB406A-87E4-4A73-8219-90237847D8B8}" dt="2024-10-25T04:48:56.756" v="3487" actId="478"/>
          <ac:spMkLst>
            <pc:docMk/>
            <pc:sldMk cId="2727704350" sldId="1338"/>
            <ac:spMk id="4" creationId="{DB2DD7D1-E60E-34EB-5AC6-9ED861D299A8}"/>
          </ac:spMkLst>
        </pc:spChg>
        <pc:spChg chg="del mod">
          <ac:chgData name="Bhawani Shankar Sahu" userId="e5f9bc2e-d4bb-415b-bd8a-e25372d6a074" providerId="ADAL" clId="{73FB406A-87E4-4A73-8219-90237847D8B8}" dt="2024-10-25T04:48:43.350" v="3485" actId="478"/>
          <ac:spMkLst>
            <pc:docMk/>
            <pc:sldMk cId="2727704350" sldId="1338"/>
            <ac:spMk id="12" creationId="{954F218D-1404-5D55-D70C-3F7FC4D0929D}"/>
          </ac:spMkLst>
        </pc:spChg>
        <pc:spChg chg="mod">
          <ac:chgData name="Bhawani Shankar Sahu" userId="e5f9bc2e-d4bb-415b-bd8a-e25372d6a074" providerId="ADAL" clId="{73FB406A-87E4-4A73-8219-90237847D8B8}" dt="2024-10-25T04:48:24.048" v="3482" actId="1076"/>
          <ac:spMkLst>
            <pc:docMk/>
            <pc:sldMk cId="2727704350" sldId="1338"/>
            <ac:spMk id="61" creationId="{00000000-0000-0000-0000-000000000000}"/>
          </ac:spMkLst>
        </pc:spChg>
      </pc:sldChg>
      <pc:sldChg chg="addSp delSp modSp add mod modNotesTx">
        <pc:chgData name="Bhawani Shankar Sahu" userId="e5f9bc2e-d4bb-415b-bd8a-e25372d6a074" providerId="ADAL" clId="{73FB406A-87E4-4A73-8219-90237847D8B8}" dt="2024-10-25T07:50:28.764" v="3699" actId="5793"/>
        <pc:sldMkLst>
          <pc:docMk/>
          <pc:sldMk cId="2173720628" sldId="1342"/>
        </pc:sldMkLst>
        <pc:spChg chg="mod">
          <ac:chgData name="Bhawani Shankar Sahu" userId="e5f9bc2e-d4bb-415b-bd8a-e25372d6a074" providerId="ADAL" clId="{73FB406A-87E4-4A73-8219-90237847D8B8}" dt="2024-10-25T04:17:10.654" v="3222" actId="1076"/>
          <ac:spMkLst>
            <pc:docMk/>
            <pc:sldMk cId="2173720628" sldId="1342"/>
            <ac:spMk id="3" creationId="{67A26B20-EB8C-E399-BC9E-73B163376E86}"/>
          </ac:spMkLst>
        </pc:spChg>
        <pc:spChg chg="add del mod">
          <ac:chgData name="Bhawani Shankar Sahu" userId="e5f9bc2e-d4bb-415b-bd8a-e25372d6a074" providerId="ADAL" clId="{73FB406A-87E4-4A73-8219-90237847D8B8}" dt="2024-10-25T04:17:41.795" v="3228" actId="478"/>
          <ac:spMkLst>
            <pc:docMk/>
            <pc:sldMk cId="2173720628" sldId="1342"/>
            <ac:spMk id="4" creationId="{591FF7C6-F8DA-331E-1860-A7E7D0BF40A0}"/>
          </ac:spMkLst>
        </pc:spChg>
        <pc:spChg chg="mod">
          <ac:chgData name="Bhawani Shankar Sahu" userId="e5f9bc2e-d4bb-415b-bd8a-e25372d6a074" providerId="ADAL" clId="{73FB406A-87E4-4A73-8219-90237847D8B8}" dt="2024-10-25T04:17:36.122" v="3226"/>
          <ac:spMkLst>
            <pc:docMk/>
            <pc:sldMk cId="2173720628" sldId="1342"/>
            <ac:spMk id="7" creationId="{D9EBF71B-CDCD-00F2-5AC1-5E825B4A1270}"/>
          </ac:spMkLst>
        </pc:spChg>
        <pc:spChg chg="mod">
          <ac:chgData name="Bhawani Shankar Sahu" userId="e5f9bc2e-d4bb-415b-bd8a-e25372d6a074" providerId="ADAL" clId="{73FB406A-87E4-4A73-8219-90237847D8B8}" dt="2024-10-25T04:17:46.891" v="3229"/>
          <ac:spMkLst>
            <pc:docMk/>
            <pc:sldMk cId="2173720628" sldId="1342"/>
            <ac:spMk id="8" creationId="{A7880DB9-C38C-C07B-D8C0-AFEC24F92356}"/>
          </ac:spMkLst>
        </pc:spChg>
        <pc:spChg chg="del mod">
          <ac:chgData name="Bhawani Shankar Sahu" userId="e5f9bc2e-d4bb-415b-bd8a-e25372d6a074" providerId="ADAL" clId="{73FB406A-87E4-4A73-8219-90237847D8B8}" dt="2024-10-25T04:17:22.083" v="3224" actId="478"/>
          <ac:spMkLst>
            <pc:docMk/>
            <pc:sldMk cId="2173720628" sldId="1342"/>
            <ac:spMk id="12" creationId="{954F218D-1404-5D55-D70C-3F7FC4D0929D}"/>
          </ac:spMkLst>
        </pc:spChg>
        <pc:spChg chg="mod">
          <ac:chgData name="Bhawani Shankar Sahu" userId="e5f9bc2e-d4bb-415b-bd8a-e25372d6a074" providerId="ADAL" clId="{73FB406A-87E4-4A73-8219-90237847D8B8}" dt="2024-10-25T04:17:01.553" v="3221" actId="1076"/>
          <ac:spMkLst>
            <pc:docMk/>
            <pc:sldMk cId="2173720628" sldId="1342"/>
            <ac:spMk id="61" creationId="{00000000-0000-0000-0000-000000000000}"/>
          </ac:spMkLst>
        </pc:spChg>
        <pc:grpChg chg="add mod">
          <ac:chgData name="Bhawani Shankar Sahu" userId="e5f9bc2e-d4bb-415b-bd8a-e25372d6a074" providerId="ADAL" clId="{73FB406A-87E4-4A73-8219-90237847D8B8}" dt="2024-10-25T04:17:36.122" v="3226"/>
          <ac:grpSpMkLst>
            <pc:docMk/>
            <pc:sldMk cId="2173720628" sldId="1342"/>
            <ac:grpSpMk id="6" creationId="{3D02DD80-4702-3D60-C4B8-AA0406202014}"/>
          </ac:grpSpMkLst>
        </pc:grpChg>
        <pc:cxnChg chg="mod">
          <ac:chgData name="Bhawani Shankar Sahu" userId="e5f9bc2e-d4bb-415b-bd8a-e25372d6a074" providerId="ADAL" clId="{73FB406A-87E4-4A73-8219-90237847D8B8}" dt="2024-10-25T04:17:36.122" v="3226"/>
          <ac:cxnSpMkLst>
            <pc:docMk/>
            <pc:sldMk cId="2173720628" sldId="1342"/>
            <ac:cxnSpMk id="9" creationId="{37970710-EDE6-EF48-AB85-891EAE36492C}"/>
          </ac:cxnSpMkLst>
        </pc:cxnChg>
      </pc:sldChg>
      <pc:sldChg chg="delSp modSp add mod modNotesTx">
        <pc:chgData name="Bhawani Shankar Sahu" userId="e5f9bc2e-d4bb-415b-bd8a-e25372d6a074" providerId="ADAL" clId="{73FB406A-87E4-4A73-8219-90237847D8B8}" dt="2024-10-25T08:13:43.535" v="3884" actId="12"/>
        <pc:sldMkLst>
          <pc:docMk/>
          <pc:sldMk cId="403028944" sldId="1413"/>
        </pc:sldMkLst>
        <pc:spChg chg="mod">
          <ac:chgData name="Bhawani Shankar Sahu" userId="e5f9bc2e-d4bb-415b-bd8a-e25372d6a074" providerId="ADAL" clId="{73FB406A-87E4-4A73-8219-90237847D8B8}" dt="2024-10-25T07:35:31.010" v="3633" actId="1076"/>
          <ac:spMkLst>
            <pc:docMk/>
            <pc:sldMk cId="403028944" sldId="1413"/>
            <ac:spMk id="3" creationId="{41A6E8E0-E797-A686-F819-FFEEA4964323}"/>
          </ac:spMkLst>
        </pc:spChg>
        <pc:spChg chg="del">
          <ac:chgData name="Bhawani Shankar Sahu" userId="e5f9bc2e-d4bb-415b-bd8a-e25372d6a074" providerId="ADAL" clId="{73FB406A-87E4-4A73-8219-90237847D8B8}" dt="2024-10-25T07:35:38.725" v="3634" actId="478"/>
          <ac:spMkLst>
            <pc:docMk/>
            <pc:sldMk cId="403028944" sldId="1413"/>
            <ac:spMk id="12" creationId="{954F218D-1404-5D55-D70C-3F7FC4D0929D}"/>
          </ac:spMkLst>
        </pc:spChg>
        <pc:spChg chg="mod">
          <ac:chgData name="Bhawani Shankar Sahu" userId="e5f9bc2e-d4bb-415b-bd8a-e25372d6a074" providerId="ADAL" clId="{73FB406A-87E4-4A73-8219-90237847D8B8}" dt="2024-10-25T07:34:29.260" v="3623" actId="1076"/>
          <ac:spMkLst>
            <pc:docMk/>
            <pc:sldMk cId="403028944" sldId="1413"/>
            <ac:spMk id="61" creationId="{00000000-0000-0000-0000-000000000000}"/>
          </ac:spMkLst>
        </pc:spChg>
      </pc:sldChg>
      <pc:sldChg chg="delSp modSp add mod modNotesTx">
        <pc:chgData name="Bhawani Shankar Sahu" userId="e5f9bc2e-d4bb-415b-bd8a-e25372d6a074" providerId="ADAL" clId="{73FB406A-87E4-4A73-8219-90237847D8B8}" dt="2024-10-25T08:17:20.651" v="3907" actId="12"/>
        <pc:sldMkLst>
          <pc:docMk/>
          <pc:sldMk cId="1341862698" sldId="1414"/>
        </pc:sldMkLst>
        <pc:spChg chg="mod">
          <ac:chgData name="Bhawani Shankar Sahu" userId="e5f9bc2e-d4bb-415b-bd8a-e25372d6a074" providerId="ADAL" clId="{73FB406A-87E4-4A73-8219-90237847D8B8}" dt="2024-10-25T07:36:23.225" v="3643" actId="5793"/>
          <ac:spMkLst>
            <pc:docMk/>
            <pc:sldMk cId="1341862698" sldId="1414"/>
            <ac:spMk id="3" creationId="{41A6E8E0-E797-A686-F819-FFEEA4964323}"/>
          </ac:spMkLst>
        </pc:spChg>
        <pc:spChg chg="del">
          <ac:chgData name="Bhawani Shankar Sahu" userId="e5f9bc2e-d4bb-415b-bd8a-e25372d6a074" providerId="ADAL" clId="{73FB406A-87E4-4A73-8219-90237847D8B8}" dt="2024-10-25T08:13:51.292" v="3885" actId="478"/>
          <ac:spMkLst>
            <pc:docMk/>
            <pc:sldMk cId="1341862698" sldId="1414"/>
            <ac:spMk id="12" creationId="{954F218D-1404-5D55-D70C-3F7FC4D0929D}"/>
          </ac:spMkLst>
        </pc:spChg>
        <pc:spChg chg="mod">
          <ac:chgData name="Bhawani Shankar Sahu" userId="e5f9bc2e-d4bb-415b-bd8a-e25372d6a074" providerId="ADAL" clId="{73FB406A-87E4-4A73-8219-90237847D8B8}" dt="2024-10-25T07:36:07.396" v="3641" actId="1076"/>
          <ac:spMkLst>
            <pc:docMk/>
            <pc:sldMk cId="1341862698" sldId="1414"/>
            <ac:spMk id="61" creationId="{00000000-0000-0000-0000-000000000000}"/>
          </ac:spMkLst>
        </pc:spChg>
      </pc:sldChg>
      <pc:sldChg chg="delSp modSp add mod modNotesTx">
        <pc:chgData name="Bhawani Shankar Sahu" userId="e5f9bc2e-d4bb-415b-bd8a-e25372d6a074" providerId="ADAL" clId="{73FB406A-87E4-4A73-8219-90237847D8B8}" dt="2024-10-25T08:21:45.160" v="3948" actId="20577"/>
        <pc:sldMkLst>
          <pc:docMk/>
          <pc:sldMk cId="760959088" sldId="1415"/>
        </pc:sldMkLst>
        <pc:spChg chg="mod">
          <ac:chgData name="Bhawani Shankar Sahu" userId="e5f9bc2e-d4bb-415b-bd8a-e25372d6a074" providerId="ADAL" clId="{73FB406A-87E4-4A73-8219-90237847D8B8}" dt="2024-10-25T07:36:54.013" v="3647" actId="5793"/>
          <ac:spMkLst>
            <pc:docMk/>
            <pc:sldMk cId="760959088" sldId="1415"/>
            <ac:spMk id="3" creationId="{41A6E8E0-E797-A686-F819-FFEEA4964323}"/>
          </ac:spMkLst>
        </pc:spChg>
        <pc:spChg chg="del">
          <ac:chgData name="Bhawani Shankar Sahu" userId="e5f9bc2e-d4bb-415b-bd8a-e25372d6a074" providerId="ADAL" clId="{73FB406A-87E4-4A73-8219-90237847D8B8}" dt="2024-10-25T07:36:57.582" v="3648" actId="478"/>
          <ac:spMkLst>
            <pc:docMk/>
            <pc:sldMk cId="760959088" sldId="1415"/>
            <ac:spMk id="12" creationId="{954F218D-1404-5D55-D70C-3F7FC4D0929D}"/>
          </ac:spMkLst>
        </pc:spChg>
        <pc:spChg chg="mod">
          <ac:chgData name="Bhawani Shankar Sahu" userId="e5f9bc2e-d4bb-415b-bd8a-e25372d6a074" providerId="ADAL" clId="{73FB406A-87E4-4A73-8219-90237847D8B8}" dt="2024-10-25T07:36:44.371" v="3644" actId="1076"/>
          <ac:spMkLst>
            <pc:docMk/>
            <pc:sldMk cId="760959088" sldId="1415"/>
            <ac:spMk id="61" creationId="{00000000-0000-0000-0000-000000000000}"/>
          </ac:spMkLst>
        </pc:spChg>
      </pc:sldChg>
      <pc:sldChg chg="delSp modSp add mod modNotesTx">
        <pc:chgData name="Bhawani Shankar Sahu" userId="e5f9bc2e-d4bb-415b-bd8a-e25372d6a074" providerId="ADAL" clId="{73FB406A-87E4-4A73-8219-90237847D8B8}" dt="2024-10-25T08:26:17.676" v="3973" actId="113"/>
        <pc:sldMkLst>
          <pc:docMk/>
          <pc:sldMk cId="4231383682" sldId="1416"/>
        </pc:sldMkLst>
        <pc:spChg chg="mod">
          <ac:chgData name="Bhawani Shankar Sahu" userId="e5f9bc2e-d4bb-415b-bd8a-e25372d6a074" providerId="ADAL" clId="{73FB406A-87E4-4A73-8219-90237847D8B8}" dt="2024-10-25T07:37:16.708" v="3652" actId="1076"/>
          <ac:spMkLst>
            <pc:docMk/>
            <pc:sldMk cId="4231383682" sldId="1416"/>
            <ac:spMk id="3" creationId="{41A6E8E0-E797-A686-F819-FFEEA4964323}"/>
          </ac:spMkLst>
        </pc:spChg>
        <pc:spChg chg="del">
          <ac:chgData name="Bhawani Shankar Sahu" userId="e5f9bc2e-d4bb-415b-bd8a-e25372d6a074" providerId="ADAL" clId="{73FB406A-87E4-4A73-8219-90237847D8B8}" dt="2024-10-25T07:37:27.201" v="3654" actId="478"/>
          <ac:spMkLst>
            <pc:docMk/>
            <pc:sldMk cId="4231383682" sldId="1416"/>
            <ac:spMk id="12" creationId="{954F218D-1404-5D55-D70C-3F7FC4D0929D}"/>
          </ac:spMkLst>
        </pc:spChg>
        <pc:spChg chg="mod">
          <ac:chgData name="Bhawani Shankar Sahu" userId="e5f9bc2e-d4bb-415b-bd8a-e25372d6a074" providerId="ADAL" clId="{73FB406A-87E4-4A73-8219-90237847D8B8}" dt="2024-10-25T07:37:23.366" v="3653" actId="1076"/>
          <ac:spMkLst>
            <pc:docMk/>
            <pc:sldMk cId="4231383682" sldId="1416"/>
            <ac:spMk id="61" creationId="{00000000-0000-0000-0000-000000000000}"/>
          </ac:spMkLst>
        </pc:spChg>
      </pc:sldChg>
      <pc:sldChg chg="delSp modSp add mod modNotesTx">
        <pc:chgData name="Bhawani Shankar Sahu" userId="e5f9bc2e-d4bb-415b-bd8a-e25372d6a074" providerId="ADAL" clId="{73FB406A-87E4-4A73-8219-90237847D8B8}" dt="2024-10-25T08:26:03.802" v="3970" actId="12"/>
        <pc:sldMkLst>
          <pc:docMk/>
          <pc:sldMk cId="3817794228" sldId="1417"/>
        </pc:sldMkLst>
        <pc:spChg chg="mod">
          <ac:chgData name="Bhawani Shankar Sahu" userId="e5f9bc2e-d4bb-415b-bd8a-e25372d6a074" providerId="ADAL" clId="{73FB406A-87E4-4A73-8219-90237847D8B8}" dt="2024-10-25T07:37:50.974" v="3659" actId="1076"/>
          <ac:spMkLst>
            <pc:docMk/>
            <pc:sldMk cId="3817794228" sldId="1417"/>
            <ac:spMk id="3" creationId="{41A6E8E0-E797-A686-F819-FFEEA4964323}"/>
          </ac:spMkLst>
        </pc:spChg>
        <pc:spChg chg="del">
          <ac:chgData name="Bhawani Shankar Sahu" userId="e5f9bc2e-d4bb-415b-bd8a-e25372d6a074" providerId="ADAL" clId="{73FB406A-87E4-4A73-8219-90237847D8B8}" dt="2024-10-25T07:37:54.122" v="3660" actId="478"/>
          <ac:spMkLst>
            <pc:docMk/>
            <pc:sldMk cId="3817794228" sldId="1417"/>
            <ac:spMk id="12" creationId="{954F218D-1404-5D55-D70C-3F7FC4D0929D}"/>
          </ac:spMkLst>
        </pc:spChg>
        <pc:spChg chg="mod">
          <ac:chgData name="Bhawani Shankar Sahu" userId="e5f9bc2e-d4bb-415b-bd8a-e25372d6a074" providerId="ADAL" clId="{73FB406A-87E4-4A73-8219-90237847D8B8}" dt="2024-10-25T07:37:40.458" v="3656" actId="1076"/>
          <ac:spMkLst>
            <pc:docMk/>
            <pc:sldMk cId="3817794228" sldId="1417"/>
            <ac:spMk id="61" creationId="{00000000-0000-0000-0000-000000000000}"/>
          </ac:spMkLst>
        </pc:spChg>
      </pc:sldChg>
      <pc:sldChg chg="delSp modSp add mod modNotesTx">
        <pc:chgData name="Bhawani Shankar Sahu" userId="e5f9bc2e-d4bb-415b-bd8a-e25372d6a074" providerId="ADAL" clId="{73FB406A-87E4-4A73-8219-90237847D8B8}" dt="2024-10-25T08:27:55.645" v="3982" actId="12"/>
        <pc:sldMkLst>
          <pc:docMk/>
          <pc:sldMk cId="988743681" sldId="1418"/>
        </pc:sldMkLst>
        <pc:spChg chg="mod">
          <ac:chgData name="Bhawani Shankar Sahu" userId="e5f9bc2e-d4bb-415b-bd8a-e25372d6a074" providerId="ADAL" clId="{73FB406A-87E4-4A73-8219-90237847D8B8}" dt="2024-10-25T07:38:22.656" v="3666" actId="1076"/>
          <ac:spMkLst>
            <pc:docMk/>
            <pc:sldMk cId="988743681" sldId="1418"/>
            <ac:spMk id="3" creationId="{41A6E8E0-E797-A686-F819-FFEEA4964323}"/>
          </ac:spMkLst>
        </pc:spChg>
        <pc:spChg chg="del">
          <ac:chgData name="Bhawani Shankar Sahu" userId="e5f9bc2e-d4bb-415b-bd8a-e25372d6a074" providerId="ADAL" clId="{73FB406A-87E4-4A73-8219-90237847D8B8}" dt="2024-10-25T07:38:02.867" v="3662" actId="478"/>
          <ac:spMkLst>
            <pc:docMk/>
            <pc:sldMk cId="988743681" sldId="1418"/>
            <ac:spMk id="12" creationId="{954F218D-1404-5D55-D70C-3F7FC4D0929D}"/>
          </ac:spMkLst>
        </pc:spChg>
        <pc:spChg chg="mod">
          <ac:chgData name="Bhawani Shankar Sahu" userId="e5f9bc2e-d4bb-415b-bd8a-e25372d6a074" providerId="ADAL" clId="{73FB406A-87E4-4A73-8219-90237847D8B8}" dt="2024-10-25T07:38:12.706" v="3663" actId="1076"/>
          <ac:spMkLst>
            <pc:docMk/>
            <pc:sldMk cId="988743681" sldId="1418"/>
            <ac:spMk id="61" creationId="{00000000-0000-0000-0000-000000000000}"/>
          </ac:spMkLst>
        </pc:spChg>
      </pc:sldChg>
      <pc:sldChg chg="add del">
        <pc:chgData name="Bhawani Shankar Sahu" userId="e5f9bc2e-d4bb-415b-bd8a-e25372d6a074" providerId="ADAL" clId="{73FB406A-87E4-4A73-8219-90237847D8B8}" dt="2024-10-25T07:38:35.174" v="3668" actId="47"/>
        <pc:sldMkLst>
          <pc:docMk/>
          <pc:sldMk cId="2719146819" sldId="1419"/>
        </pc:sldMkLst>
      </pc:sldChg>
      <pc:sldChg chg="addSp delSp modSp add mod modNotesTx">
        <pc:chgData name="Bhawani Shankar Sahu" userId="e5f9bc2e-d4bb-415b-bd8a-e25372d6a074" providerId="ADAL" clId="{73FB406A-87E4-4A73-8219-90237847D8B8}" dt="2024-10-25T07:42:09.794" v="3688" actId="5793"/>
        <pc:sldMkLst>
          <pc:docMk/>
          <pc:sldMk cId="552142245" sldId="1421"/>
        </pc:sldMkLst>
        <pc:spChg chg="mod">
          <ac:chgData name="Bhawani Shankar Sahu" userId="e5f9bc2e-d4bb-415b-bd8a-e25372d6a074" providerId="ADAL" clId="{73FB406A-87E4-4A73-8219-90237847D8B8}" dt="2024-10-25T04:16:18.476" v="3214" actId="1076"/>
          <ac:spMkLst>
            <pc:docMk/>
            <pc:sldMk cId="552142245" sldId="1421"/>
            <ac:spMk id="2" creationId="{87AD9C24-96FC-D00A-65F3-EE3CBCC7A85C}"/>
          </ac:spMkLst>
        </pc:spChg>
        <pc:spChg chg="add del mod">
          <ac:chgData name="Bhawani Shankar Sahu" userId="e5f9bc2e-d4bb-415b-bd8a-e25372d6a074" providerId="ADAL" clId="{73FB406A-87E4-4A73-8219-90237847D8B8}" dt="2024-10-25T04:16:34.449" v="3218" actId="478"/>
          <ac:spMkLst>
            <pc:docMk/>
            <pc:sldMk cId="552142245" sldId="1421"/>
            <ac:spMk id="5" creationId="{125B2F87-A3E4-55A1-BE34-538347B0AA62}"/>
          </ac:spMkLst>
        </pc:spChg>
        <pc:spChg chg="mod">
          <ac:chgData name="Bhawani Shankar Sahu" userId="e5f9bc2e-d4bb-415b-bd8a-e25372d6a074" providerId="ADAL" clId="{73FB406A-87E4-4A73-8219-90237847D8B8}" dt="2024-10-25T04:16:29.301" v="3216"/>
          <ac:spMkLst>
            <pc:docMk/>
            <pc:sldMk cId="552142245" sldId="1421"/>
            <ac:spMk id="7" creationId="{5C54B1B7-B5FA-2FBA-31C2-76C82C69EF18}"/>
          </ac:spMkLst>
        </pc:spChg>
        <pc:spChg chg="mod">
          <ac:chgData name="Bhawani Shankar Sahu" userId="e5f9bc2e-d4bb-415b-bd8a-e25372d6a074" providerId="ADAL" clId="{73FB406A-87E4-4A73-8219-90237847D8B8}" dt="2024-10-25T04:16:40.495" v="3219"/>
          <ac:spMkLst>
            <pc:docMk/>
            <pc:sldMk cId="552142245" sldId="1421"/>
            <ac:spMk id="8" creationId="{1B7D638D-44E5-3522-F4F5-CF53C6E28AF7}"/>
          </ac:spMkLst>
        </pc:spChg>
        <pc:spChg chg="del mod">
          <ac:chgData name="Bhawani Shankar Sahu" userId="e5f9bc2e-d4bb-415b-bd8a-e25372d6a074" providerId="ADAL" clId="{73FB406A-87E4-4A73-8219-90237847D8B8}" dt="2024-10-25T04:16:12.795" v="3211" actId="478"/>
          <ac:spMkLst>
            <pc:docMk/>
            <pc:sldMk cId="552142245" sldId="1421"/>
            <ac:spMk id="12" creationId="{954F218D-1404-5D55-D70C-3F7FC4D0929D}"/>
          </ac:spMkLst>
        </pc:spChg>
        <pc:spChg chg="mod">
          <ac:chgData name="Bhawani Shankar Sahu" userId="e5f9bc2e-d4bb-415b-bd8a-e25372d6a074" providerId="ADAL" clId="{73FB406A-87E4-4A73-8219-90237847D8B8}" dt="2024-10-25T04:07:38.324" v="3206" actId="1076"/>
          <ac:spMkLst>
            <pc:docMk/>
            <pc:sldMk cId="552142245" sldId="1421"/>
            <ac:spMk id="61" creationId="{00000000-0000-0000-0000-000000000000}"/>
          </ac:spMkLst>
        </pc:spChg>
        <pc:grpChg chg="add mod">
          <ac:chgData name="Bhawani Shankar Sahu" userId="e5f9bc2e-d4bb-415b-bd8a-e25372d6a074" providerId="ADAL" clId="{73FB406A-87E4-4A73-8219-90237847D8B8}" dt="2024-10-25T04:16:29.301" v="3216"/>
          <ac:grpSpMkLst>
            <pc:docMk/>
            <pc:sldMk cId="552142245" sldId="1421"/>
            <ac:grpSpMk id="6" creationId="{17974432-3AC2-2048-A55E-C2B2B5934B03}"/>
          </ac:grpSpMkLst>
        </pc:grpChg>
        <pc:cxnChg chg="mod">
          <ac:chgData name="Bhawani Shankar Sahu" userId="e5f9bc2e-d4bb-415b-bd8a-e25372d6a074" providerId="ADAL" clId="{73FB406A-87E4-4A73-8219-90237847D8B8}" dt="2024-10-25T04:16:29.301" v="3216"/>
          <ac:cxnSpMkLst>
            <pc:docMk/>
            <pc:sldMk cId="552142245" sldId="1421"/>
            <ac:cxnSpMk id="9" creationId="{B8C4D053-6240-2565-9ED1-C1A17EF1C719}"/>
          </ac:cxnSpMkLst>
        </pc:cxnChg>
      </pc:sldChg>
      <pc:sldChg chg="addSp delSp modSp add mod modNotesTx">
        <pc:chgData name="Bhawani Shankar Sahu" userId="e5f9bc2e-d4bb-415b-bd8a-e25372d6a074" providerId="ADAL" clId="{73FB406A-87E4-4A73-8219-90237847D8B8}" dt="2024-10-26T09:44:57.763" v="4563" actId="164"/>
        <pc:sldMkLst>
          <pc:docMk/>
          <pc:sldMk cId="4039596535" sldId="1422"/>
        </pc:sldMkLst>
        <pc:spChg chg="mod">
          <ac:chgData name="Bhawani Shankar Sahu" userId="e5f9bc2e-d4bb-415b-bd8a-e25372d6a074" providerId="ADAL" clId="{73FB406A-87E4-4A73-8219-90237847D8B8}" dt="2024-10-25T04:24:34.784" v="3276" actId="12"/>
          <ac:spMkLst>
            <pc:docMk/>
            <pc:sldMk cId="4039596535" sldId="1422"/>
            <ac:spMk id="3" creationId="{41A6E8E0-E797-A686-F819-FFEEA4964323}"/>
          </ac:spMkLst>
        </pc:spChg>
        <pc:spChg chg="mod">
          <ac:chgData name="Bhawani Shankar Sahu" userId="e5f9bc2e-d4bb-415b-bd8a-e25372d6a074" providerId="ADAL" clId="{73FB406A-87E4-4A73-8219-90237847D8B8}" dt="2024-10-25T04:25:33.989" v="3277"/>
          <ac:spMkLst>
            <pc:docMk/>
            <pc:sldMk cId="4039596535" sldId="1422"/>
            <ac:spMk id="8" creationId="{0436CC91-2146-54B1-B231-ED4FA31EAB27}"/>
          </ac:spMkLst>
        </pc:spChg>
        <pc:spChg chg="mod">
          <ac:chgData name="Bhawani Shankar Sahu" userId="e5f9bc2e-d4bb-415b-bd8a-e25372d6a074" providerId="ADAL" clId="{73FB406A-87E4-4A73-8219-90237847D8B8}" dt="2024-10-25T04:21:35.900" v="3256"/>
          <ac:spMkLst>
            <pc:docMk/>
            <pc:sldMk cId="4039596535" sldId="1422"/>
            <ac:spMk id="61" creationId="{00000000-0000-0000-0000-000000000000}"/>
          </ac:spMkLst>
        </pc:spChg>
        <pc:grpChg chg="add mod">
          <ac:chgData name="Bhawani Shankar Sahu" userId="e5f9bc2e-d4bb-415b-bd8a-e25372d6a074" providerId="ADAL" clId="{73FB406A-87E4-4A73-8219-90237847D8B8}" dt="2024-10-26T09:44:57.763" v="4563" actId="164"/>
          <ac:grpSpMkLst>
            <pc:docMk/>
            <pc:sldMk cId="4039596535" sldId="1422"/>
            <ac:grpSpMk id="4" creationId="{CE0A2449-F961-483F-5DA1-97A16AF9E007}"/>
          </ac:grpSpMkLst>
        </pc:grpChg>
        <pc:picChg chg="add mod">
          <ac:chgData name="Bhawani Shankar Sahu" userId="e5f9bc2e-d4bb-415b-bd8a-e25372d6a074" providerId="ADAL" clId="{73FB406A-87E4-4A73-8219-90237847D8B8}" dt="2024-10-26T09:44:57.763" v="4563" actId="164"/>
          <ac:picMkLst>
            <pc:docMk/>
            <pc:sldMk cId="4039596535" sldId="1422"/>
            <ac:picMk id="2" creationId="{625A03A3-BF71-76CB-5F4F-941ADBF241E0}"/>
          </ac:picMkLst>
        </pc:picChg>
        <pc:picChg chg="del">
          <ac:chgData name="Bhawani Shankar Sahu" userId="e5f9bc2e-d4bb-415b-bd8a-e25372d6a074" providerId="ADAL" clId="{73FB406A-87E4-4A73-8219-90237847D8B8}" dt="2024-10-25T04:21:39.563" v="3257" actId="478"/>
          <ac:picMkLst>
            <pc:docMk/>
            <pc:sldMk cId="4039596535" sldId="1422"/>
            <ac:picMk id="4" creationId="{D64E059E-F1BC-5669-5CCA-889A9C0C8F79}"/>
          </ac:picMkLst>
        </pc:picChg>
        <pc:picChg chg="add mod">
          <ac:chgData name="Bhawani Shankar Sahu" userId="e5f9bc2e-d4bb-415b-bd8a-e25372d6a074" providerId="ADAL" clId="{73FB406A-87E4-4A73-8219-90237847D8B8}" dt="2024-10-26T09:44:57.763" v="4563" actId="164"/>
          <ac:picMkLst>
            <pc:docMk/>
            <pc:sldMk cId="4039596535" sldId="1422"/>
            <ac:picMk id="5" creationId="{0E2BCECC-B49E-DE67-966F-D931B53D732D}"/>
          </ac:picMkLst>
        </pc:picChg>
      </pc:sldChg>
      <pc:sldChg chg="addSp delSp modSp add mod modNotesTx">
        <pc:chgData name="Bhawani Shankar Sahu" userId="e5f9bc2e-d4bb-415b-bd8a-e25372d6a074" providerId="ADAL" clId="{73FB406A-87E4-4A73-8219-90237847D8B8}" dt="2024-10-25T08:06:00.793" v="3835" actId="113"/>
        <pc:sldMkLst>
          <pc:docMk/>
          <pc:sldMk cId="3504657760" sldId="1423"/>
        </pc:sldMkLst>
        <pc:spChg chg="del">
          <ac:chgData name="Bhawani Shankar Sahu" userId="e5f9bc2e-d4bb-415b-bd8a-e25372d6a074" providerId="ADAL" clId="{73FB406A-87E4-4A73-8219-90237847D8B8}" dt="2024-10-25T04:28:02.166" v="3306" actId="478"/>
          <ac:spMkLst>
            <pc:docMk/>
            <pc:sldMk cId="3504657760" sldId="1423"/>
            <ac:spMk id="3" creationId="{41A6E8E0-E797-A686-F819-FFEEA4964323}"/>
          </ac:spMkLst>
        </pc:spChg>
        <pc:spChg chg="add mod">
          <ac:chgData name="Bhawani Shankar Sahu" userId="e5f9bc2e-d4bb-415b-bd8a-e25372d6a074" providerId="ADAL" clId="{73FB406A-87E4-4A73-8219-90237847D8B8}" dt="2024-10-25T04:29:01.479" v="3329" actId="6549"/>
          <ac:spMkLst>
            <pc:docMk/>
            <pc:sldMk cId="3504657760" sldId="1423"/>
            <ac:spMk id="4" creationId="{CBF39797-EC41-EA69-E548-F4A84B8CB062}"/>
          </ac:spMkLst>
        </pc:spChg>
        <pc:spChg chg="mod">
          <ac:chgData name="Bhawani Shankar Sahu" userId="e5f9bc2e-d4bb-415b-bd8a-e25372d6a074" providerId="ADAL" clId="{73FB406A-87E4-4A73-8219-90237847D8B8}" dt="2024-10-25T04:27:29.232" v="3302" actId="20577"/>
          <ac:spMkLst>
            <pc:docMk/>
            <pc:sldMk cId="3504657760" sldId="1423"/>
            <ac:spMk id="61" creationId="{00000000-0000-0000-0000-000000000000}"/>
          </ac:spMkLst>
        </pc:spChg>
        <pc:grpChg chg="del">
          <ac:chgData name="Bhawani Shankar Sahu" userId="e5f9bc2e-d4bb-415b-bd8a-e25372d6a074" providerId="ADAL" clId="{73FB406A-87E4-4A73-8219-90237847D8B8}" dt="2024-10-25T04:29:22.156" v="3332" actId="478"/>
          <ac:grpSpMkLst>
            <pc:docMk/>
            <pc:sldMk cId="3504657760" sldId="1423"/>
            <ac:grpSpMk id="6" creationId="{4EFC67DF-0799-E1F7-DDFD-5F6F42019721}"/>
          </ac:grpSpMkLst>
        </pc:grpChg>
        <pc:picChg chg="del mod">
          <ac:chgData name="Bhawani Shankar Sahu" userId="e5f9bc2e-d4bb-415b-bd8a-e25372d6a074" providerId="ADAL" clId="{73FB406A-87E4-4A73-8219-90237847D8B8}" dt="2024-10-25T04:29:19.570" v="3331" actId="478"/>
          <ac:picMkLst>
            <pc:docMk/>
            <pc:sldMk cId="3504657760" sldId="1423"/>
            <ac:picMk id="2" creationId="{625A03A3-BF71-76CB-5F4F-941ADBF241E0}"/>
          </ac:picMkLst>
        </pc:picChg>
        <pc:picChg chg="del">
          <ac:chgData name="Bhawani Shankar Sahu" userId="e5f9bc2e-d4bb-415b-bd8a-e25372d6a074" providerId="ADAL" clId="{73FB406A-87E4-4A73-8219-90237847D8B8}" dt="2024-10-25T04:26:52.121" v="3279" actId="478"/>
          <ac:picMkLst>
            <pc:docMk/>
            <pc:sldMk cId="3504657760" sldId="1423"/>
            <ac:picMk id="5" creationId="{0E2BCECC-B49E-DE67-966F-D931B53D732D}"/>
          </ac:picMkLst>
        </pc:picChg>
      </pc:sldChg>
      <pc:sldChg chg="addSp delSp modSp add mod modNotesTx">
        <pc:chgData name="Bhawani Shankar Sahu" userId="e5f9bc2e-d4bb-415b-bd8a-e25372d6a074" providerId="ADAL" clId="{73FB406A-87E4-4A73-8219-90237847D8B8}" dt="2024-10-25T08:51:48.776" v="4198" actId="12"/>
        <pc:sldMkLst>
          <pc:docMk/>
          <pc:sldMk cId="1142351823" sldId="1424"/>
        </pc:sldMkLst>
        <pc:spChg chg="mod">
          <ac:chgData name="Bhawani Shankar Sahu" userId="e5f9bc2e-d4bb-415b-bd8a-e25372d6a074" providerId="ADAL" clId="{73FB406A-87E4-4A73-8219-90237847D8B8}" dt="2024-10-25T05:17:30.407" v="3512" actId="5793"/>
          <ac:spMkLst>
            <pc:docMk/>
            <pc:sldMk cId="1142351823" sldId="1424"/>
            <ac:spMk id="3" creationId="{41A6E8E0-E797-A686-F819-FFEEA4964323}"/>
          </ac:spMkLst>
        </pc:spChg>
        <pc:spChg chg="mod">
          <ac:chgData name="Bhawani Shankar Sahu" userId="e5f9bc2e-d4bb-415b-bd8a-e25372d6a074" providerId="ADAL" clId="{73FB406A-87E4-4A73-8219-90237847D8B8}" dt="2024-10-25T05:17:03.403" v="3508"/>
          <ac:spMkLst>
            <pc:docMk/>
            <pc:sldMk cId="1142351823" sldId="1424"/>
            <ac:spMk id="7" creationId="{B5F78412-4903-BB70-8B97-30663BB529FB}"/>
          </ac:spMkLst>
        </pc:spChg>
        <pc:spChg chg="mod">
          <ac:chgData name="Bhawani Shankar Sahu" userId="e5f9bc2e-d4bb-415b-bd8a-e25372d6a074" providerId="ADAL" clId="{73FB406A-87E4-4A73-8219-90237847D8B8}" dt="2024-10-25T05:17:14.274" v="3509"/>
          <ac:spMkLst>
            <pc:docMk/>
            <pc:sldMk cId="1142351823" sldId="1424"/>
            <ac:spMk id="8" creationId="{06C5EE02-33A7-9E7F-3C5A-CCDAF5D68560}"/>
          </ac:spMkLst>
        </pc:spChg>
        <pc:spChg chg="del">
          <ac:chgData name="Bhawani Shankar Sahu" userId="e5f9bc2e-d4bb-415b-bd8a-e25372d6a074" providerId="ADAL" clId="{73FB406A-87E4-4A73-8219-90237847D8B8}" dt="2024-10-25T05:16:02.412" v="3497" actId="478"/>
          <ac:spMkLst>
            <pc:docMk/>
            <pc:sldMk cId="1142351823" sldId="1424"/>
            <ac:spMk id="12" creationId="{954F218D-1404-5D55-D70C-3F7FC4D0929D}"/>
          </ac:spMkLst>
        </pc:spChg>
        <pc:spChg chg="mod">
          <ac:chgData name="Bhawani Shankar Sahu" userId="e5f9bc2e-d4bb-415b-bd8a-e25372d6a074" providerId="ADAL" clId="{73FB406A-87E4-4A73-8219-90237847D8B8}" dt="2024-10-25T05:17:38.283" v="3514" actId="1076"/>
          <ac:spMkLst>
            <pc:docMk/>
            <pc:sldMk cId="1142351823" sldId="1424"/>
            <ac:spMk id="61" creationId="{00000000-0000-0000-0000-000000000000}"/>
          </ac:spMkLst>
        </pc:spChg>
        <pc:grpChg chg="add mod">
          <ac:chgData name="Bhawani Shankar Sahu" userId="e5f9bc2e-d4bb-415b-bd8a-e25372d6a074" providerId="ADAL" clId="{73FB406A-87E4-4A73-8219-90237847D8B8}" dt="2024-10-25T05:17:03.403" v="3508"/>
          <ac:grpSpMkLst>
            <pc:docMk/>
            <pc:sldMk cId="1142351823" sldId="1424"/>
            <ac:grpSpMk id="6" creationId="{C352D48E-FDFC-0274-9FD6-422F66153A1B}"/>
          </ac:grpSpMkLst>
        </pc:grpChg>
        <pc:picChg chg="mod">
          <ac:chgData name="Bhawani Shankar Sahu" userId="e5f9bc2e-d4bb-415b-bd8a-e25372d6a074" providerId="ADAL" clId="{73FB406A-87E4-4A73-8219-90237847D8B8}" dt="2024-10-25T05:17:46.997" v="3515" actId="14100"/>
          <ac:picMkLst>
            <pc:docMk/>
            <pc:sldMk cId="1142351823" sldId="1424"/>
            <ac:picMk id="4" creationId="{CA584B27-C2C2-8AFA-30BC-9BF858769839}"/>
          </ac:picMkLst>
        </pc:picChg>
        <pc:picChg chg="add mod modCrop">
          <ac:chgData name="Bhawani Shankar Sahu" userId="e5f9bc2e-d4bb-415b-bd8a-e25372d6a074" providerId="ADAL" clId="{73FB406A-87E4-4A73-8219-90237847D8B8}" dt="2024-10-25T05:16:15.096" v="3500" actId="1076"/>
          <ac:picMkLst>
            <pc:docMk/>
            <pc:sldMk cId="1142351823" sldId="1424"/>
            <ac:picMk id="5" creationId="{C7B7625D-7D4F-76E0-CB4E-D25D05F88763}"/>
          </ac:picMkLst>
        </pc:picChg>
        <pc:cxnChg chg="mod">
          <ac:chgData name="Bhawani Shankar Sahu" userId="e5f9bc2e-d4bb-415b-bd8a-e25372d6a074" providerId="ADAL" clId="{73FB406A-87E4-4A73-8219-90237847D8B8}" dt="2024-10-25T05:17:03.403" v="3508"/>
          <ac:cxnSpMkLst>
            <pc:docMk/>
            <pc:sldMk cId="1142351823" sldId="1424"/>
            <ac:cxnSpMk id="9" creationId="{5BA43ECC-B93F-5B81-3012-68CB95F9827E}"/>
          </ac:cxnSpMkLst>
        </pc:cxnChg>
      </pc:sldChg>
      <pc:sldChg chg="delSp modSp add mod modNotesTx">
        <pc:chgData name="Bhawani Shankar Sahu" userId="e5f9bc2e-d4bb-415b-bd8a-e25372d6a074" providerId="ADAL" clId="{73FB406A-87E4-4A73-8219-90237847D8B8}" dt="2024-10-25T09:06:36.154" v="4259" actId="20577"/>
        <pc:sldMkLst>
          <pc:docMk/>
          <pc:sldMk cId="2012172534" sldId="1425"/>
        </pc:sldMkLst>
        <pc:spChg chg="mod">
          <ac:chgData name="Bhawani Shankar Sahu" userId="e5f9bc2e-d4bb-415b-bd8a-e25372d6a074" providerId="ADAL" clId="{73FB406A-87E4-4A73-8219-90237847D8B8}" dt="2024-10-25T05:45:12.353" v="3619" actId="1076"/>
          <ac:spMkLst>
            <pc:docMk/>
            <pc:sldMk cId="2012172534" sldId="1425"/>
            <ac:spMk id="3" creationId="{41A6E8E0-E797-A686-F819-FFEEA4964323}"/>
          </ac:spMkLst>
        </pc:spChg>
        <pc:spChg chg="del">
          <ac:chgData name="Bhawani Shankar Sahu" userId="e5f9bc2e-d4bb-415b-bd8a-e25372d6a074" providerId="ADAL" clId="{73FB406A-87E4-4A73-8219-90237847D8B8}" dt="2024-10-25T05:45:15.482" v="3620" actId="478"/>
          <ac:spMkLst>
            <pc:docMk/>
            <pc:sldMk cId="2012172534" sldId="1425"/>
            <ac:spMk id="12" creationId="{954F218D-1404-5D55-D70C-3F7FC4D0929D}"/>
          </ac:spMkLst>
        </pc:spChg>
        <pc:spChg chg="mod">
          <ac:chgData name="Bhawani Shankar Sahu" userId="e5f9bc2e-d4bb-415b-bd8a-e25372d6a074" providerId="ADAL" clId="{73FB406A-87E4-4A73-8219-90237847D8B8}" dt="2024-10-25T05:45:07.405" v="3618" actId="1076"/>
          <ac:spMkLst>
            <pc:docMk/>
            <pc:sldMk cId="2012172534" sldId="1425"/>
            <ac:spMk id="61" creationId="{00000000-0000-0000-0000-000000000000}"/>
          </ac:spMkLst>
        </pc:spChg>
      </pc:sldChg>
      <pc:sldChg chg="addSp delSp modSp add mod modNotesTx">
        <pc:chgData name="Bhawani Shankar Sahu" userId="e5f9bc2e-d4bb-415b-bd8a-e25372d6a074" providerId="ADAL" clId="{73FB406A-87E4-4A73-8219-90237847D8B8}" dt="2024-10-25T08:08:50.058" v="3849" actId="20577"/>
        <pc:sldMkLst>
          <pc:docMk/>
          <pc:sldMk cId="1902026006" sldId="1426"/>
        </pc:sldMkLst>
        <pc:spChg chg="add mod">
          <ac:chgData name="Bhawani Shankar Sahu" userId="e5f9bc2e-d4bb-415b-bd8a-e25372d6a074" providerId="ADAL" clId="{73FB406A-87E4-4A73-8219-90237847D8B8}" dt="2024-10-25T04:39:10.494" v="3375" actId="20577"/>
          <ac:spMkLst>
            <pc:docMk/>
            <pc:sldMk cId="1902026006" sldId="1426"/>
            <ac:spMk id="2" creationId="{5FE808A9-FFBF-2BF2-F1B5-16B21979B9B0}"/>
          </ac:spMkLst>
        </pc:spChg>
        <pc:spChg chg="del">
          <ac:chgData name="Bhawani Shankar Sahu" userId="e5f9bc2e-d4bb-415b-bd8a-e25372d6a074" providerId="ADAL" clId="{73FB406A-87E4-4A73-8219-90237847D8B8}" dt="2024-10-25T04:37:41.043" v="3369" actId="478"/>
          <ac:spMkLst>
            <pc:docMk/>
            <pc:sldMk cId="1902026006" sldId="1426"/>
            <ac:spMk id="4" creationId="{CBF39797-EC41-EA69-E548-F4A84B8CB062}"/>
          </ac:spMkLst>
        </pc:spChg>
        <pc:spChg chg="add del mod">
          <ac:chgData name="Bhawani Shankar Sahu" userId="e5f9bc2e-d4bb-415b-bd8a-e25372d6a074" providerId="ADAL" clId="{73FB406A-87E4-4A73-8219-90237847D8B8}" dt="2024-10-25T04:39:17.213" v="3379" actId="478"/>
          <ac:spMkLst>
            <pc:docMk/>
            <pc:sldMk cId="1902026006" sldId="1426"/>
            <ac:spMk id="5" creationId="{66B8483E-8B56-4E56-54B5-E31FF18D5C61}"/>
          </ac:spMkLst>
        </pc:spChg>
        <pc:spChg chg="add mod">
          <ac:chgData name="Bhawani Shankar Sahu" userId="e5f9bc2e-d4bb-415b-bd8a-e25372d6a074" providerId="ADAL" clId="{73FB406A-87E4-4A73-8219-90237847D8B8}" dt="2024-10-25T04:40:20.572" v="3393" actId="1076"/>
          <ac:spMkLst>
            <pc:docMk/>
            <pc:sldMk cId="1902026006" sldId="1426"/>
            <ac:spMk id="6" creationId="{789E5981-6C73-C6EC-19A4-F31D00A07C01}"/>
          </ac:spMkLst>
        </pc:spChg>
        <pc:spChg chg="mod">
          <ac:chgData name="Bhawani Shankar Sahu" userId="e5f9bc2e-d4bb-415b-bd8a-e25372d6a074" providerId="ADAL" clId="{73FB406A-87E4-4A73-8219-90237847D8B8}" dt="2024-10-25T04:37:21.009" v="3368" actId="20577"/>
          <ac:spMkLst>
            <pc:docMk/>
            <pc:sldMk cId="1902026006" sldId="1426"/>
            <ac:spMk id="61" creationId="{00000000-0000-0000-0000-000000000000}"/>
          </ac:spMkLst>
        </pc:spChg>
      </pc:sldChg>
      <pc:sldChg chg="addSp delSp modSp add mod modNotesTx">
        <pc:chgData name="Bhawani Shankar Sahu" userId="e5f9bc2e-d4bb-415b-bd8a-e25372d6a074" providerId="ADAL" clId="{73FB406A-87E4-4A73-8219-90237847D8B8}" dt="2024-10-26T10:09:05.860" v="4564" actId="14100"/>
        <pc:sldMkLst>
          <pc:docMk/>
          <pc:sldMk cId="1025724053" sldId="1427"/>
        </pc:sldMkLst>
        <pc:spChg chg="mod">
          <ac:chgData name="Bhawani Shankar Sahu" userId="e5f9bc2e-d4bb-415b-bd8a-e25372d6a074" providerId="ADAL" clId="{73FB406A-87E4-4A73-8219-90237847D8B8}" dt="2024-10-25T04:43:31.307" v="3412" actId="20577"/>
          <ac:spMkLst>
            <pc:docMk/>
            <pc:sldMk cId="1025724053" sldId="1427"/>
            <ac:spMk id="3" creationId="{41A6E8E0-E797-A686-F819-FFEEA4964323}"/>
          </ac:spMkLst>
        </pc:spChg>
        <pc:spChg chg="add mod">
          <ac:chgData name="Bhawani Shankar Sahu" userId="e5f9bc2e-d4bb-415b-bd8a-e25372d6a074" providerId="ADAL" clId="{73FB406A-87E4-4A73-8219-90237847D8B8}" dt="2024-10-26T10:09:05.860" v="4564" actId="14100"/>
          <ac:spMkLst>
            <pc:docMk/>
            <pc:sldMk cId="1025724053" sldId="1427"/>
            <ac:spMk id="4" creationId="{880A0312-10C8-FF84-AD24-40EED8E8E680}"/>
          </ac:spMkLst>
        </pc:spChg>
        <pc:spChg chg="mod">
          <ac:chgData name="Bhawani Shankar Sahu" userId="e5f9bc2e-d4bb-415b-bd8a-e25372d6a074" providerId="ADAL" clId="{73FB406A-87E4-4A73-8219-90237847D8B8}" dt="2024-10-25T04:44:34.283" v="3417"/>
          <ac:spMkLst>
            <pc:docMk/>
            <pc:sldMk cId="1025724053" sldId="1427"/>
            <ac:spMk id="8" creationId="{530EC7C0-7D37-8037-9C86-F552CFC7670A}"/>
          </ac:spMkLst>
        </pc:spChg>
        <pc:spChg chg="add del">
          <ac:chgData name="Bhawani Shankar Sahu" userId="e5f9bc2e-d4bb-415b-bd8a-e25372d6a074" providerId="ADAL" clId="{73FB406A-87E4-4A73-8219-90237847D8B8}" dt="2024-10-25T04:44:37.432" v="3418" actId="478"/>
          <ac:spMkLst>
            <pc:docMk/>
            <pc:sldMk cId="1025724053" sldId="1427"/>
            <ac:spMk id="10" creationId="{EE08593C-A715-B4A7-E2ED-C98464D5A574}"/>
          </ac:spMkLst>
        </pc:spChg>
        <pc:spChg chg="mod">
          <ac:chgData name="Bhawani Shankar Sahu" userId="e5f9bc2e-d4bb-415b-bd8a-e25372d6a074" providerId="ADAL" clId="{73FB406A-87E4-4A73-8219-90237847D8B8}" dt="2024-10-25T04:43:16.558" v="3409"/>
          <ac:spMkLst>
            <pc:docMk/>
            <pc:sldMk cId="1025724053" sldId="1427"/>
            <ac:spMk id="61" creationId="{00000000-0000-0000-0000-000000000000}"/>
          </ac:spMkLst>
        </pc:spChg>
        <pc:picChg chg="del">
          <ac:chgData name="Bhawani Shankar Sahu" userId="e5f9bc2e-d4bb-415b-bd8a-e25372d6a074" providerId="ADAL" clId="{73FB406A-87E4-4A73-8219-90237847D8B8}" dt="2024-10-25T04:43:41.781" v="3413" actId="478"/>
          <ac:picMkLst>
            <pc:docMk/>
            <pc:sldMk cId="1025724053" sldId="1427"/>
            <ac:picMk id="2" creationId="{9A7F6534-B46C-1EC5-E772-206F4EDEDB73}"/>
          </ac:picMkLst>
        </pc:picChg>
      </pc:sldChg>
      <pc:sldChg chg="addSp delSp modSp add mod modNotesTx">
        <pc:chgData name="Bhawani Shankar Sahu" userId="e5f9bc2e-d4bb-415b-bd8a-e25372d6a074" providerId="ADAL" clId="{73FB406A-87E4-4A73-8219-90237847D8B8}" dt="2024-10-26T10:12:55.155" v="4566" actId="313"/>
        <pc:sldMkLst>
          <pc:docMk/>
          <pc:sldMk cId="721182675" sldId="1428"/>
        </pc:sldMkLst>
        <pc:spChg chg="mod">
          <ac:chgData name="Bhawani Shankar Sahu" userId="e5f9bc2e-d4bb-415b-bd8a-e25372d6a074" providerId="ADAL" clId="{73FB406A-87E4-4A73-8219-90237847D8B8}" dt="2024-10-26T10:12:55.155" v="4566" actId="313"/>
          <ac:spMkLst>
            <pc:docMk/>
            <pc:sldMk cId="721182675" sldId="1428"/>
            <ac:spMk id="3" creationId="{41A6E8E0-E797-A686-F819-FFEEA4964323}"/>
          </ac:spMkLst>
        </pc:spChg>
        <pc:spChg chg="del">
          <ac:chgData name="Bhawani Shankar Sahu" userId="e5f9bc2e-d4bb-415b-bd8a-e25372d6a074" providerId="ADAL" clId="{73FB406A-87E4-4A73-8219-90237847D8B8}" dt="2024-10-25T04:47:28.201" v="3472" actId="478"/>
          <ac:spMkLst>
            <pc:docMk/>
            <pc:sldMk cId="721182675" sldId="1428"/>
            <ac:spMk id="4" creationId="{880A0312-10C8-FF84-AD24-40EED8E8E680}"/>
          </ac:spMkLst>
        </pc:spChg>
        <pc:spChg chg="mod">
          <ac:chgData name="Bhawani Shankar Sahu" userId="e5f9bc2e-d4bb-415b-bd8a-e25372d6a074" providerId="ADAL" clId="{73FB406A-87E4-4A73-8219-90237847D8B8}" dt="2024-10-25T04:45:47.676" v="3443" actId="20577"/>
          <ac:spMkLst>
            <pc:docMk/>
            <pc:sldMk cId="721182675" sldId="1428"/>
            <ac:spMk id="61" creationId="{00000000-0000-0000-0000-000000000000}"/>
          </ac:spMkLst>
        </pc:spChg>
        <pc:grpChg chg="del">
          <ac:chgData name="Bhawani Shankar Sahu" userId="e5f9bc2e-d4bb-415b-bd8a-e25372d6a074" providerId="ADAL" clId="{73FB406A-87E4-4A73-8219-90237847D8B8}" dt="2024-10-25T04:47:30.750" v="3473" actId="478"/>
          <ac:grpSpMkLst>
            <pc:docMk/>
            <pc:sldMk cId="721182675" sldId="1428"/>
            <ac:grpSpMk id="6" creationId="{B7B67B6F-8B11-4AAD-12CE-91AD922BA27A}"/>
          </ac:grpSpMkLst>
        </pc:grpChg>
        <pc:picChg chg="add mod">
          <ac:chgData name="Bhawani Shankar Sahu" userId="e5f9bc2e-d4bb-415b-bd8a-e25372d6a074" providerId="ADAL" clId="{73FB406A-87E4-4A73-8219-90237847D8B8}" dt="2024-10-25T04:47:57.636" v="3479" actId="1076"/>
          <ac:picMkLst>
            <pc:docMk/>
            <pc:sldMk cId="721182675" sldId="1428"/>
            <ac:picMk id="2" creationId="{58F894DD-5189-6B06-623F-E649586F65BD}"/>
          </ac:picMkLst>
        </pc:picChg>
      </pc:sldChg>
      <pc:sldChg chg="addSp delSp modSp add mod modNotesTx">
        <pc:chgData name="Bhawani Shankar Sahu" userId="e5f9bc2e-d4bb-415b-bd8a-e25372d6a074" providerId="ADAL" clId="{73FB406A-87E4-4A73-8219-90237847D8B8}" dt="2024-10-25T08:54:44.770" v="4224" actId="20577"/>
        <pc:sldMkLst>
          <pc:docMk/>
          <pc:sldMk cId="4189170788" sldId="1429"/>
        </pc:sldMkLst>
        <pc:spChg chg="add mod">
          <ac:chgData name="Bhawani Shankar Sahu" userId="e5f9bc2e-d4bb-415b-bd8a-e25372d6a074" providerId="ADAL" clId="{73FB406A-87E4-4A73-8219-90237847D8B8}" dt="2024-10-25T05:22:27.630" v="3548" actId="2711"/>
          <ac:spMkLst>
            <pc:docMk/>
            <pc:sldMk cId="4189170788" sldId="1429"/>
            <ac:spMk id="2" creationId="{C3A15B1D-1E59-A698-8A1D-48D1874A1375}"/>
          </ac:spMkLst>
        </pc:spChg>
        <pc:spChg chg="del mod">
          <ac:chgData name="Bhawani Shankar Sahu" userId="e5f9bc2e-d4bb-415b-bd8a-e25372d6a074" providerId="ADAL" clId="{73FB406A-87E4-4A73-8219-90237847D8B8}" dt="2024-10-25T05:20:51.441" v="3525"/>
          <ac:spMkLst>
            <pc:docMk/>
            <pc:sldMk cId="4189170788" sldId="1429"/>
            <ac:spMk id="3" creationId="{41A6E8E0-E797-A686-F819-FFEEA4964323}"/>
          </ac:spMkLst>
        </pc:spChg>
        <pc:spChg chg="add mod">
          <ac:chgData name="Bhawani Shankar Sahu" userId="e5f9bc2e-d4bb-415b-bd8a-e25372d6a074" providerId="ADAL" clId="{73FB406A-87E4-4A73-8219-90237847D8B8}" dt="2024-10-25T05:24:16.828" v="3567" actId="1076"/>
          <ac:spMkLst>
            <pc:docMk/>
            <pc:sldMk cId="4189170788" sldId="1429"/>
            <ac:spMk id="10" creationId="{7F447928-43A0-9D37-7D80-14F19955E22B}"/>
          </ac:spMkLst>
        </pc:spChg>
        <pc:spChg chg="mod">
          <ac:chgData name="Bhawani Shankar Sahu" userId="e5f9bc2e-d4bb-415b-bd8a-e25372d6a074" providerId="ADAL" clId="{73FB406A-87E4-4A73-8219-90237847D8B8}" dt="2024-10-25T05:21:18.441" v="3528"/>
          <ac:spMkLst>
            <pc:docMk/>
            <pc:sldMk cId="4189170788" sldId="1429"/>
            <ac:spMk id="61" creationId="{00000000-0000-0000-0000-000000000000}"/>
          </ac:spMkLst>
        </pc:spChg>
        <pc:grpChg chg="del">
          <ac:chgData name="Bhawani Shankar Sahu" userId="e5f9bc2e-d4bb-415b-bd8a-e25372d6a074" providerId="ADAL" clId="{73FB406A-87E4-4A73-8219-90237847D8B8}" dt="2024-10-25T05:31:46.520" v="3573" actId="478"/>
          <ac:grpSpMkLst>
            <pc:docMk/>
            <pc:sldMk cId="4189170788" sldId="1429"/>
            <ac:grpSpMk id="6" creationId="{C352D48E-FDFC-0274-9FD6-422F66153A1B}"/>
          </ac:grpSpMkLst>
        </pc:grpChg>
        <pc:picChg chg="del">
          <ac:chgData name="Bhawani Shankar Sahu" userId="e5f9bc2e-d4bb-415b-bd8a-e25372d6a074" providerId="ADAL" clId="{73FB406A-87E4-4A73-8219-90237847D8B8}" dt="2024-10-25T05:20:34.374" v="3518" actId="478"/>
          <ac:picMkLst>
            <pc:docMk/>
            <pc:sldMk cId="4189170788" sldId="1429"/>
            <ac:picMk id="4" creationId="{CA584B27-C2C2-8AFA-30BC-9BF858769839}"/>
          </ac:picMkLst>
        </pc:picChg>
        <pc:picChg chg="del">
          <ac:chgData name="Bhawani Shankar Sahu" userId="e5f9bc2e-d4bb-415b-bd8a-e25372d6a074" providerId="ADAL" clId="{73FB406A-87E4-4A73-8219-90237847D8B8}" dt="2024-10-25T05:20:31.993" v="3517" actId="478"/>
          <ac:picMkLst>
            <pc:docMk/>
            <pc:sldMk cId="4189170788" sldId="1429"/>
            <ac:picMk id="5" creationId="{C7B7625D-7D4F-76E0-CB4E-D25D05F88763}"/>
          </ac:picMkLst>
        </pc:picChg>
        <pc:picChg chg="add mod">
          <ac:chgData name="Bhawani Shankar Sahu" userId="e5f9bc2e-d4bb-415b-bd8a-e25372d6a074" providerId="ADAL" clId="{73FB406A-87E4-4A73-8219-90237847D8B8}" dt="2024-10-25T05:31:43.883" v="3572" actId="1076"/>
          <ac:picMkLst>
            <pc:docMk/>
            <pc:sldMk cId="4189170788" sldId="1429"/>
            <ac:picMk id="12" creationId="{714A1E1B-2A11-5740-B042-D8793FE5BD20}"/>
          </ac:picMkLst>
        </pc:picChg>
      </pc:sldChg>
      <pc:sldChg chg="addSp delSp modSp add mod modNotesTx">
        <pc:chgData name="Bhawani Shankar Sahu" userId="e5f9bc2e-d4bb-415b-bd8a-e25372d6a074" providerId="ADAL" clId="{73FB406A-87E4-4A73-8219-90237847D8B8}" dt="2024-10-26T10:26:36.025" v="4579" actId="20577"/>
        <pc:sldMkLst>
          <pc:docMk/>
          <pc:sldMk cId="401298694" sldId="1430"/>
        </pc:sldMkLst>
        <pc:spChg chg="add del">
          <ac:chgData name="Bhawani Shankar Sahu" userId="e5f9bc2e-d4bb-415b-bd8a-e25372d6a074" providerId="ADAL" clId="{73FB406A-87E4-4A73-8219-90237847D8B8}" dt="2024-10-25T05:32:41.718" v="3578" actId="478"/>
          <ac:spMkLst>
            <pc:docMk/>
            <pc:sldMk cId="401298694" sldId="1430"/>
            <ac:spMk id="2" creationId="{C3A15B1D-1E59-A698-8A1D-48D1874A1375}"/>
          </ac:spMkLst>
        </pc:spChg>
        <pc:spChg chg="add del mod">
          <ac:chgData name="Bhawani Shankar Sahu" userId="e5f9bc2e-d4bb-415b-bd8a-e25372d6a074" providerId="ADAL" clId="{73FB406A-87E4-4A73-8219-90237847D8B8}" dt="2024-10-25T05:34:12.012" v="3605" actId="2711"/>
          <ac:spMkLst>
            <pc:docMk/>
            <pc:sldMk cId="401298694" sldId="1430"/>
            <ac:spMk id="3" creationId="{26E5D5AF-3F53-5CC8-96BD-4EDC43B994A4}"/>
          </ac:spMkLst>
        </pc:spChg>
        <pc:spChg chg="mod">
          <ac:chgData name="Bhawani Shankar Sahu" userId="e5f9bc2e-d4bb-415b-bd8a-e25372d6a074" providerId="ADAL" clId="{73FB406A-87E4-4A73-8219-90237847D8B8}" dt="2024-10-26T10:26:36.025" v="4579" actId="20577"/>
          <ac:spMkLst>
            <pc:docMk/>
            <pc:sldMk cId="401298694" sldId="1430"/>
            <ac:spMk id="10" creationId="{7F447928-43A0-9D37-7D80-14F19955E22B}"/>
          </ac:spMkLst>
        </pc:spChg>
        <pc:spChg chg="mod">
          <ac:chgData name="Bhawani Shankar Sahu" userId="e5f9bc2e-d4bb-415b-bd8a-e25372d6a074" providerId="ADAL" clId="{73FB406A-87E4-4A73-8219-90237847D8B8}" dt="2024-10-25T05:33:01.543" v="3582"/>
          <ac:spMkLst>
            <pc:docMk/>
            <pc:sldMk cId="401298694" sldId="1430"/>
            <ac:spMk id="61" creationId="{00000000-0000-0000-0000-000000000000}"/>
          </ac:spMkLst>
        </pc:spChg>
        <pc:picChg chg="add mod">
          <ac:chgData name="Bhawani Shankar Sahu" userId="e5f9bc2e-d4bb-415b-bd8a-e25372d6a074" providerId="ADAL" clId="{73FB406A-87E4-4A73-8219-90237847D8B8}" dt="2024-10-25T05:43:50.011" v="3616" actId="14100"/>
          <ac:picMkLst>
            <pc:docMk/>
            <pc:sldMk cId="401298694" sldId="1430"/>
            <ac:picMk id="5" creationId="{9DB4BE32-9561-F9A9-4DB4-C5BA695D3A8C}"/>
          </ac:picMkLst>
        </pc:picChg>
        <pc:picChg chg="del">
          <ac:chgData name="Bhawani Shankar Sahu" userId="e5f9bc2e-d4bb-415b-bd8a-e25372d6a074" providerId="ADAL" clId="{73FB406A-87E4-4A73-8219-90237847D8B8}" dt="2024-10-25T05:34:40.774" v="3607" actId="478"/>
          <ac:picMkLst>
            <pc:docMk/>
            <pc:sldMk cId="401298694" sldId="1430"/>
            <ac:picMk id="12" creationId="{714A1E1B-2A11-5740-B042-D8793FE5BD20}"/>
          </ac:picMkLst>
        </pc:picChg>
      </pc:sldChg>
      <pc:sldChg chg="addSp delSp modSp add mod modNotesTx">
        <pc:chgData name="Bhawani Shankar Sahu" userId="e5f9bc2e-d4bb-415b-bd8a-e25372d6a074" providerId="ADAL" clId="{73FB406A-87E4-4A73-8219-90237847D8B8}" dt="2024-10-26T06:01:09.109" v="4430" actId="20577"/>
        <pc:sldMkLst>
          <pc:docMk/>
          <pc:sldMk cId="3285067635" sldId="1432"/>
        </pc:sldMkLst>
        <pc:spChg chg="mod">
          <ac:chgData name="Bhawani Shankar Sahu" userId="e5f9bc2e-d4bb-415b-bd8a-e25372d6a074" providerId="ADAL" clId="{73FB406A-87E4-4A73-8219-90237847D8B8}" dt="2024-10-26T05:52:37.833" v="4312" actId="20577"/>
          <ac:spMkLst>
            <pc:docMk/>
            <pc:sldMk cId="3285067635" sldId="1432"/>
            <ac:spMk id="3" creationId="{67A26B20-EB8C-E399-BC9E-73B163376E86}"/>
          </ac:spMkLst>
        </pc:spChg>
        <pc:spChg chg="mod">
          <ac:chgData name="Bhawani Shankar Sahu" userId="e5f9bc2e-d4bb-415b-bd8a-e25372d6a074" providerId="ADAL" clId="{73FB406A-87E4-4A73-8219-90237847D8B8}" dt="2024-10-26T05:46:21.479" v="4276"/>
          <ac:spMkLst>
            <pc:docMk/>
            <pc:sldMk cId="3285067635" sldId="1432"/>
            <ac:spMk id="61" creationId="{00000000-0000-0000-0000-000000000000}"/>
          </ac:spMkLst>
        </pc:spChg>
        <pc:grpChg chg="del">
          <ac:chgData name="Bhawani Shankar Sahu" userId="e5f9bc2e-d4bb-415b-bd8a-e25372d6a074" providerId="ADAL" clId="{73FB406A-87E4-4A73-8219-90237847D8B8}" dt="2024-10-26T05:51:05.018" v="4296" actId="478"/>
          <ac:grpSpMkLst>
            <pc:docMk/>
            <pc:sldMk cId="3285067635" sldId="1432"/>
            <ac:grpSpMk id="6" creationId="{3D02DD80-4702-3D60-C4B8-AA0406202014}"/>
          </ac:grpSpMkLst>
        </pc:grpChg>
        <pc:picChg chg="add mod">
          <ac:chgData name="Bhawani Shankar Sahu" userId="e5f9bc2e-d4bb-415b-bd8a-e25372d6a074" providerId="ADAL" clId="{73FB406A-87E4-4A73-8219-90237847D8B8}" dt="2024-10-26T05:52:45.992" v="4313" actId="14100"/>
          <ac:picMkLst>
            <pc:docMk/>
            <pc:sldMk cId="3285067635" sldId="1432"/>
            <ac:picMk id="4" creationId="{3E1B1EC3-DD3E-D26B-2975-E0462108C846}"/>
          </ac:picMkLst>
        </pc:picChg>
        <pc:picChg chg="del">
          <ac:chgData name="Bhawani Shankar Sahu" userId="e5f9bc2e-d4bb-415b-bd8a-e25372d6a074" providerId="ADAL" clId="{73FB406A-87E4-4A73-8219-90237847D8B8}" dt="2024-10-26T05:50:53.539" v="4291" actId="478"/>
          <ac:picMkLst>
            <pc:docMk/>
            <pc:sldMk cId="3285067635" sldId="1432"/>
            <ac:picMk id="5" creationId="{DB1034CF-3AC7-9A44-B960-90DD93FBEC74}"/>
          </ac:picMkLst>
        </pc:picChg>
      </pc:sldChg>
      <pc:sldChg chg="addSp delSp modSp add mod modNotesTx">
        <pc:chgData name="Bhawani Shankar Sahu" userId="e5f9bc2e-d4bb-415b-bd8a-e25372d6a074" providerId="ADAL" clId="{73FB406A-87E4-4A73-8219-90237847D8B8}" dt="2024-10-26T06:05:22.928" v="4562" actId="20577"/>
        <pc:sldMkLst>
          <pc:docMk/>
          <pc:sldMk cId="4012638585" sldId="1433"/>
        </pc:sldMkLst>
        <pc:spChg chg="mod">
          <ac:chgData name="Bhawani Shankar Sahu" userId="e5f9bc2e-d4bb-415b-bd8a-e25372d6a074" providerId="ADAL" clId="{73FB406A-87E4-4A73-8219-90237847D8B8}" dt="2024-10-26T05:53:41.125" v="4326" actId="113"/>
          <ac:spMkLst>
            <pc:docMk/>
            <pc:sldMk cId="4012638585" sldId="1433"/>
            <ac:spMk id="3" creationId="{67A26B20-EB8C-E399-BC9E-73B163376E86}"/>
          </ac:spMkLst>
        </pc:spChg>
        <pc:spChg chg="mod">
          <ac:chgData name="Bhawani Shankar Sahu" userId="e5f9bc2e-d4bb-415b-bd8a-e25372d6a074" providerId="ADAL" clId="{73FB406A-87E4-4A73-8219-90237847D8B8}" dt="2024-10-26T05:51:46.623" v="4301" actId="21"/>
          <ac:spMkLst>
            <pc:docMk/>
            <pc:sldMk cId="4012638585" sldId="1433"/>
            <ac:spMk id="61" creationId="{00000000-0000-0000-0000-000000000000}"/>
          </ac:spMkLst>
        </pc:spChg>
        <pc:picChg chg="del">
          <ac:chgData name="Bhawani Shankar Sahu" userId="e5f9bc2e-d4bb-415b-bd8a-e25372d6a074" providerId="ADAL" clId="{73FB406A-87E4-4A73-8219-90237847D8B8}" dt="2024-10-26T05:52:51.815" v="4314" actId="478"/>
          <ac:picMkLst>
            <pc:docMk/>
            <pc:sldMk cId="4012638585" sldId="1433"/>
            <ac:picMk id="4" creationId="{3E1B1EC3-DD3E-D26B-2975-E0462108C846}"/>
          </ac:picMkLst>
        </pc:picChg>
        <pc:picChg chg="add mod">
          <ac:chgData name="Bhawani Shankar Sahu" userId="e5f9bc2e-d4bb-415b-bd8a-e25372d6a074" providerId="ADAL" clId="{73FB406A-87E4-4A73-8219-90237847D8B8}" dt="2024-10-26T05:55:53.219" v="4328" actId="1076"/>
          <ac:picMkLst>
            <pc:docMk/>
            <pc:sldMk cId="4012638585" sldId="1433"/>
            <ac:picMk id="5" creationId="{82E777E0-A238-47F9-3F7F-276CE4D85918}"/>
          </ac:picMkLst>
        </pc:picChg>
      </pc:sldChg>
      <pc:sldChg chg="modSp add mod">
        <pc:chgData name="Bhawani Shankar Sahu" userId="e5f9bc2e-d4bb-415b-bd8a-e25372d6a074" providerId="ADAL" clId="{73FB406A-87E4-4A73-8219-90237847D8B8}" dt="2024-10-28T02:47:02.039" v="4613"/>
        <pc:sldMkLst>
          <pc:docMk/>
          <pc:sldMk cId="4044690459" sldId="1434"/>
        </pc:sldMkLst>
        <pc:spChg chg="mod">
          <ac:chgData name="Bhawani Shankar Sahu" userId="e5f9bc2e-d4bb-415b-bd8a-e25372d6a074" providerId="ADAL" clId="{73FB406A-87E4-4A73-8219-90237847D8B8}" dt="2024-10-28T02:47:02.039" v="4613"/>
          <ac:spMkLst>
            <pc:docMk/>
            <pc:sldMk cId="4044690459" sldId="1434"/>
            <ac:spMk id="7" creationId="{79E1BA32-155E-A388-50F3-249311C9F599}"/>
          </ac:spMkLst>
        </pc:spChg>
        <pc:spChg chg="mod">
          <ac:chgData name="Bhawani Shankar Sahu" userId="e5f9bc2e-d4bb-415b-bd8a-e25372d6a074" providerId="ADAL" clId="{73FB406A-87E4-4A73-8219-90237847D8B8}" dt="2024-10-28T02:46:50.162" v="4610" actId="113"/>
          <ac:spMkLst>
            <pc:docMk/>
            <pc:sldMk cId="4044690459" sldId="1434"/>
            <ac:spMk id="8" creationId="{10CF336F-BFE3-54E0-838C-BD3B63E875ED}"/>
          </ac:spMkLst>
        </pc:spChg>
      </pc:sldChg>
      <pc:sldChg chg="modSp add mod">
        <pc:chgData name="Bhawani Shankar Sahu" userId="e5f9bc2e-d4bb-415b-bd8a-e25372d6a074" providerId="ADAL" clId="{73FB406A-87E4-4A73-8219-90237847D8B8}" dt="2024-10-28T02:47:55.399" v="4626"/>
        <pc:sldMkLst>
          <pc:docMk/>
          <pc:sldMk cId="2291896531" sldId="1435"/>
        </pc:sldMkLst>
        <pc:spChg chg="mod">
          <ac:chgData name="Bhawani Shankar Sahu" userId="e5f9bc2e-d4bb-415b-bd8a-e25372d6a074" providerId="ADAL" clId="{73FB406A-87E4-4A73-8219-90237847D8B8}" dt="2024-10-28T02:47:55.399" v="4626"/>
          <ac:spMkLst>
            <pc:docMk/>
            <pc:sldMk cId="2291896531" sldId="1435"/>
            <ac:spMk id="7" creationId="{26D30CCE-65E0-181B-AD7A-806905105531}"/>
          </ac:spMkLst>
        </pc:spChg>
        <pc:spChg chg="mod">
          <ac:chgData name="Bhawani Shankar Sahu" userId="e5f9bc2e-d4bb-415b-bd8a-e25372d6a074" providerId="ADAL" clId="{73FB406A-87E4-4A73-8219-90237847D8B8}" dt="2024-10-28T02:47:44.807" v="4625" actId="20577"/>
          <ac:spMkLst>
            <pc:docMk/>
            <pc:sldMk cId="2291896531" sldId="1435"/>
            <ac:spMk id="8" creationId="{C590C588-AB12-5F94-0EE4-177A9E269C2A}"/>
          </ac:spMkLst>
        </pc:spChg>
      </pc:sldChg>
      <pc:sldChg chg="modSp add mod">
        <pc:chgData name="Bhawani Shankar Sahu" userId="e5f9bc2e-d4bb-415b-bd8a-e25372d6a074" providerId="ADAL" clId="{73FB406A-87E4-4A73-8219-90237847D8B8}" dt="2024-10-28T02:48:41.982" v="4637" actId="20577"/>
        <pc:sldMkLst>
          <pc:docMk/>
          <pc:sldMk cId="352539102" sldId="1436"/>
        </pc:sldMkLst>
        <pc:spChg chg="mod">
          <ac:chgData name="Bhawani Shankar Sahu" userId="e5f9bc2e-d4bb-415b-bd8a-e25372d6a074" providerId="ADAL" clId="{73FB406A-87E4-4A73-8219-90237847D8B8}" dt="2024-10-28T02:48:41.982" v="4637" actId="20577"/>
          <ac:spMkLst>
            <pc:docMk/>
            <pc:sldMk cId="352539102" sldId="1436"/>
            <ac:spMk id="7" creationId="{3CC9F18D-8985-B4FE-D362-0DE41DFBC35D}"/>
          </ac:spMkLst>
        </pc:spChg>
        <pc:spChg chg="mod">
          <ac:chgData name="Bhawani Shankar Sahu" userId="e5f9bc2e-d4bb-415b-bd8a-e25372d6a074" providerId="ADAL" clId="{73FB406A-87E4-4A73-8219-90237847D8B8}" dt="2024-10-28T02:48:30.111" v="4635" actId="20577"/>
          <ac:spMkLst>
            <pc:docMk/>
            <pc:sldMk cId="352539102" sldId="1436"/>
            <ac:spMk id="8" creationId="{2D78EA8C-9AB6-4F88-FF44-66CFDCB45035}"/>
          </ac:spMkLst>
        </pc:spChg>
      </pc:sldChg>
      <pc:sldChg chg="modSp add mod">
        <pc:chgData name="Bhawani Shankar Sahu" userId="e5f9bc2e-d4bb-415b-bd8a-e25372d6a074" providerId="ADAL" clId="{73FB406A-87E4-4A73-8219-90237847D8B8}" dt="2024-10-28T02:49:25.523" v="4652" actId="20577"/>
        <pc:sldMkLst>
          <pc:docMk/>
          <pc:sldMk cId="2821000535" sldId="1437"/>
        </pc:sldMkLst>
        <pc:spChg chg="mod">
          <ac:chgData name="Bhawani Shankar Sahu" userId="e5f9bc2e-d4bb-415b-bd8a-e25372d6a074" providerId="ADAL" clId="{73FB406A-87E4-4A73-8219-90237847D8B8}" dt="2024-10-28T02:49:25.523" v="4652" actId="20577"/>
          <ac:spMkLst>
            <pc:docMk/>
            <pc:sldMk cId="2821000535" sldId="1437"/>
            <ac:spMk id="7" creationId="{D39F05AC-5333-6FB8-CF42-7D0556FD0B97}"/>
          </ac:spMkLst>
        </pc:spChg>
        <pc:spChg chg="mod">
          <ac:chgData name="Bhawani Shankar Sahu" userId="e5f9bc2e-d4bb-415b-bd8a-e25372d6a074" providerId="ADAL" clId="{73FB406A-87E4-4A73-8219-90237847D8B8}" dt="2024-10-28T02:49:19.688" v="4647" actId="20577"/>
          <ac:spMkLst>
            <pc:docMk/>
            <pc:sldMk cId="2821000535" sldId="1437"/>
            <ac:spMk id="8" creationId="{46CB610B-DD03-D9B4-F521-0FB6A473E387}"/>
          </ac:spMkLst>
        </pc:spChg>
      </pc:sldChg>
    </pc:docChg>
  </pc:docChgLst>
  <pc:docChgLst>
    <pc:chgData name="Utkarsh Sharma" userId="S::utkarsh@edunetfoundation.org::853b0998-98ec-4825-a537-6809d8e20039" providerId="AD" clId="Web-{71B7595C-091E-3915-F48C-95F03FD9DDDE}"/>
    <pc:docChg chg="modSld">
      <pc:chgData name="Utkarsh Sharma" userId="S::utkarsh@edunetfoundation.org::853b0998-98ec-4825-a537-6809d8e20039" providerId="AD" clId="Web-{71B7595C-091E-3915-F48C-95F03FD9DDDE}" dt="2024-12-04T05:06:13.237" v="2" actId="1076"/>
      <pc:docMkLst>
        <pc:docMk/>
      </pc:docMkLst>
      <pc:sldChg chg="delSp modSp">
        <pc:chgData name="Utkarsh Sharma" userId="S::utkarsh@edunetfoundation.org::853b0998-98ec-4825-a537-6809d8e20039" providerId="AD" clId="Web-{71B7595C-091E-3915-F48C-95F03FD9DDDE}" dt="2024-12-04T05:06:13.237" v="2" actId="1076"/>
        <pc:sldMkLst>
          <pc:docMk/>
          <pc:sldMk cId="2000950779" sldId="1300"/>
        </pc:sldMkLst>
        <pc:picChg chg="mod">
          <ac:chgData name="Utkarsh Sharma" userId="S::utkarsh@edunetfoundation.org::853b0998-98ec-4825-a537-6809d8e20039" providerId="AD" clId="Web-{71B7595C-091E-3915-F48C-95F03FD9DDDE}" dt="2024-12-04T05:06:13.237" v="2" actId="1076"/>
          <ac:picMkLst>
            <pc:docMk/>
            <pc:sldMk cId="2000950779" sldId="1300"/>
            <ac:picMk id="21" creationId="{EEE6DDB2-51A4-6779-CC14-E1171B3CDF64}"/>
          </ac:picMkLst>
        </pc:picChg>
        <pc:picChg chg="del">
          <ac:chgData name="Utkarsh Sharma" userId="S::utkarsh@edunetfoundation.org::853b0998-98ec-4825-a537-6809d8e20039" providerId="AD" clId="Web-{71B7595C-091E-3915-F48C-95F03FD9DDDE}" dt="2024-12-04T05:06:03.815" v="0"/>
          <ac:picMkLst>
            <pc:docMk/>
            <pc:sldMk cId="2000950779" sldId="1300"/>
            <ac:picMk id="25" creationId="{DEE400A8-00F3-7AB4-B74F-CA4D8E48CD97}"/>
          </ac:picMkLst>
        </pc:pic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 Id="rId4" Type="http://schemas.openxmlformats.org/officeDocument/2006/relationships/image" Target="../media/image32.png"/></Relationships>
</file>

<file path=ppt/diagrams/_rels/drawing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 Id="rId4" Type="http://schemas.openxmlformats.org/officeDocument/2006/relationships/image" Target="../media/image32.pn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F6F825-BF39-4A65-B0D7-2B4980E8BC77}" type="doc">
      <dgm:prSet loTypeId="urn:microsoft.com/office/officeart/2005/8/layout/hList1" loCatId="list" qsTypeId="urn:microsoft.com/office/officeart/2005/8/quickstyle/simple3" qsCatId="simple" csTypeId="urn:microsoft.com/office/officeart/2005/8/colors/accent3_2" csCatId="accent3" phldr="1"/>
      <dgm:spPr/>
      <dgm:t>
        <a:bodyPr/>
        <a:lstStyle/>
        <a:p>
          <a:endParaRPr lang="en-IN"/>
        </a:p>
      </dgm:t>
    </dgm:pt>
    <dgm:pt modelId="{64DEABBF-B3A9-433D-94CE-1D79BC68BEC4}">
      <dgm:prSet phldrT="[Text]" custT="1"/>
      <dgm:spPr/>
      <dgm:t>
        <a:bodyPr/>
        <a:lstStyle/>
        <a:p>
          <a:r>
            <a:rPr lang="en-US" sz="1600" b="1" dirty="0">
              <a:latin typeface="Arial" panose="020B0604020202020204" pitchFamily="34" charset="0"/>
              <a:cs typeface="Arial" panose="020B0604020202020204" pitchFamily="34" charset="0"/>
            </a:rPr>
            <a:t>Image Classification</a:t>
          </a:r>
          <a:endParaRPr lang="en-IN" sz="1600" b="1" dirty="0"/>
        </a:p>
      </dgm:t>
    </dgm:pt>
    <dgm:pt modelId="{CB913FFD-9736-4470-B2ED-EAF2B8A28852}" type="parTrans" cxnId="{D8B92C32-0358-4478-AFE3-6267A5BFFCB1}">
      <dgm:prSet/>
      <dgm:spPr/>
      <dgm:t>
        <a:bodyPr/>
        <a:lstStyle/>
        <a:p>
          <a:endParaRPr lang="en-IN"/>
        </a:p>
      </dgm:t>
    </dgm:pt>
    <dgm:pt modelId="{B5B03581-7FDF-4AC7-8AA2-6E1B3CD72BB2}" type="sibTrans" cxnId="{D8B92C32-0358-4478-AFE3-6267A5BFFCB1}">
      <dgm:prSet/>
      <dgm:spPr/>
      <dgm:t>
        <a:bodyPr/>
        <a:lstStyle/>
        <a:p>
          <a:endParaRPr lang="en-IN"/>
        </a:p>
      </dgm:t>
    </dgm:pt>
    <dgm:pt modelId="{49E165D7-B943-4EA1-B8ED-F141481C93F9}">
      <dgm:prSet phldrT="[Text]" custT="1"/>
      <dgm:spPr/>
      <dgm:t>
        <a:bodyPr/>
        <a:lstStyle/>
        <a:p>
          <a:r>
            <a:rPr lang="en-US" sz="1600" dirty="0">
              <a:latin typeface="Arial" panose="020B0604020202020204" pitchFamily="34" charset="0"/>
              <a:cs typeface="Arial" panose="020B0604020202020204" pitchFamily="34" charset="0"/>
            </a:rPr>
            <a:t>Assigns a category label to images</a:t>
          </a:r>
          <a:endParaRPr lang="en-IN" sz="1600" dirty="0"/>
        </a:p>
      </dgm:t>
    </dgm:pt>
    <dgm:pt modelId="{61F15BFF-0EEE-4F85-884F-ACC1D6A37F9C}" type="parTrans" cxnId="{8C46BB8F-353D-4669-8247-609F85B98B0E}">
      <dgm:prSet/>
      <dgm:spPr/>
      <dgm:t>
        <a:bodyPr/>
        <a:lstStyle/>
        <a:p>
          <a:endParaRPr lang="en-IN"/>
        </a:p>
      </dgm:t>
    </dgm:pt>
    <dgm:pt modelId="{554525E4-BA8B-4535-B808-7B230C7DE1E6}" type="sibTrans" cxnId="{8C46BB8F-353D-4669-8247-609F85B98B0E}">
      <dgm:prSet/>
      <dgm:spPr/>
      <dgm:t>
        <a:bodyPr/>
        <a:lstStyle/>
        <a:p>
          <a:endParaRPr lang="en-IN"/>
        </a:p>
      </dgm:t>
    </dgm:pt>
    <dgm:pt modelId="{C93917BA-292B-42DE-890E-F5E5F176328B}">
      <dgm:prSet phldrT="[Text]" custT="1"/>
      <dgm:spPr/>
      <dgm:t>
        <a:bodyPr/>
        <a:lstStyle/>
        <a:p>
          <a:r>
            <a:rPr lang="en-US" sz="1600" b="1" dirty="0">
              <a:latin typeface="Arial" panose="020B0604020202020204" pitchFamily="34" charset="0"/>
              <a:cs typeface="Arial" panose="020B0604020202020204" pitchFamily="34" charset="0"/>
            </a:rPr>
            <a:t>Object Detection</a:t>
          </a:r>
          <a:endParaRPr lang="en-IN" sz="1600" b="1" dirty="0"/>
        </a:p>
      </dgm:t>
    </dgm:pt>
    <dgm:pt modelId="{C9589427-0FC8-4429-AFBD-336126F953B3}" type="parTrans" cxnId="{5DAB7601-4B35-4D6E-82AA-18D6AF9AB778}">
      <dgm:prSet/>
      <dgm:spPr/>
      <dgm:t>
        <a:bodyPr/>
        <a:lstStyle/>
        <a:p>
          <a:endParaRPr lang="en-IN"/>
        </a:p>
      </dgm:t>
    </dgm:pt>
    <dgm:pt modelId="{47BBFB5A-BB71-4804-A85F-A7BDD527535D}" type="sibTrans" cxnId="{5DAB7601-4B35-4D6E-82AA-18D6AF9AB778}">
      <dgm:prSet/>
      <dgm:spPr/>
      <dgm:t>
        <a:bodyPr/>
        <a:lstStyle/>
        <a:p>
          <a:endParaRPr lang="en-IN"/>
        </a:p>
      </dgm:t>
    </dgm:pt>
    <dgm:pt modelId="{1AC6013D-19F6-4A9A-8E12-96B8195D9D9D}">
      <dgm:prSet phldrT="[Text]" custT="1"/>
      <dgm:spPr/>
      <dgm:t>
        <a:bodyPr/>
        <a:lstStyle/>
        <a:p>
          <a:pPr>
            <a:buFont typeface="Arial" panose="020B0604020202020204" pitchFamily="34" charset="0"/>
            <a:buChar char="•"/>
          </a:pPr>
          <a:r>
            <a:rPr lang="en-US" sz="1600" dirty="0">
              <a:latin typeface="Arial" panose="020B0604020202020204" pitchFamily="34" charset="0"/>
              <a:cs typeface="Arial" panose="020B0604020202020204" pitchFamily="34" charset="0"/>
            </a:rPr>
            <a:t>Identifies and locates items within images</a:t>
          </a:r>
          <a:endParaRPr lang="en-IN" sz="1600" dirty="0"/>
        </a:p>
      </dgm:t>
    </dgm:pt>
    <dgm:pt modelId="{4730404D-50FA-40AF-B446-2CCE08DEAF17}" type="parTrans" cxnId="{1F585289-909C-4281-BE97-4C95AC4E11B8}">
      <dgm:prSet/>
      <dgm:spPr/>
      <dgm:t>
        <a:bodyPr/>
        <a:lstStyle/>
        <a:p>
          <a:endParaRPr lang="en-IN"/>
        </a:p>
      </dgm:t>
    </dgm:pt>
    <dgm:pt modelId="{1876F75C-01FF-4BE7-AD70-3B41265FAA7A}" type="sibTrans" cxnId="{1F585289-909C-4281-BE97-4C95AC4E11B8}">
      <dgm:prSet/>
      <dgm:spPr/>
      <dgm:t>
        <a:bodyPr/>
        <a:lstStyle/>
        <a:p>
          <a:endParaRPr lang="en-IN"/>
        </a:p>
      </dgm:t>
    </dgm:pt>
    <dgm:pt modelId="{76AC4CC7-B2EF-4A82-8939-9DF0EAC30A8E}">
      <dgm:prSet phldrT="[Text]" custT="1"/>
      <dgm:spPr/>
      <dgm:t>
        <a:bodyPr/>
        <a:lstStyle/>
        <a:p>
          <a:r>
            <a:rPr lang="en-US" sz="1600" b="1" dirty="0">
              <a:latin typeface="Arial" panose="020B0604020202020204" pitchFamily="34" charset="0"/>
              <a:cs typeface="Arial" panose="020B0604020202020204" pitchFamily="34" charset="0"/>
            </a:rPr>
            <a:t>Object Tracking</a:t>
          </a:r>
          <a:endParaRPr lang="en-IN" sz="1600" b="1" dirty="0"/>
        </a:p>
      </dgm:t>
    </dgm:pt>
    <dgm:pt modelId="{02EFC9D8-1C66-47DC-A1BC-DA9FE44A9ED3}" type="parTrans" cxnId="{D7FC19B0-E824-4B2D-BF87-6A0EC66371E1}">
      <dgm:prSet/>
      <dgm:spPr/>
      <dgm:t>
        <a:bodyPr/>
        <a:lstStyle/>
        <a:p>
          <a:endParaRPr lang="en-IN"/>
        </a:p>
      </dgm:t>
    </dgm:pt>
    <dgm:pt modelId="{C7F9D878-9E47-4723-8604-7BB1DECF0EA5}" type="sibTrans" cxnId="{D7FC19B0-E824-4B2D-BF87-6A0EC66371E1}">
      <dgm:prSet/>
      <dgm:spPr/>
      <dgm:t>
        <a:bodyPr/>
        <a:lstStyle/>
        <a:p>
          <a:endParaRPr lang="en-IN"/>
        </a:p>
      </dgm:t>
    </dgm:pt>
    <dgm:pt modelId="{63F5B3B7-B56F-4D54-A5DB-4EE6FBC89F24}">
      <dgm:prSet phldrT="[Text]" custT="1"/>
      <dgm:spPr/>
      <dgm:t>
        <a:bodyPr/>
        <a:lstStyle/>
        <a:p>
          <a:pPr>
            <a:buFont typeface="Arial" panose="020B0604020202020204" pitchFamily="34" charset="0"/>
            <a:buChar char="•"/>
          </a:pPr>
          <a:r>
            <a:rPr lang="en-US" sz="1600" dirty="0">
              <a:latin typeface="Arial" panose="020B0604020202020204" pitchFamily="34" charset="0"/>
              <a:cs typeface="Arial" panose="020B0604020202020204" pitchFamily="34" charset="0"/>
            </a:rPr>
            <a:t>Tracks movement across video frames</a:t>
          </a:r>
          <a:endParaRPr lang="en-IN" sz="1600" dirty="0"/>
        </a:p>
      </dgm:t>
    </dgm:pt>
    <dgm:pt modelId="{9976174C-697B-4730-B45A-A10EBF5FF2C7}" type="parTrans" cxnId="{E6D20EB7-1F53-486F-A9FD-4D761EBA72E5}">
      <dgm:prSet/>
      <dgm:spPr/>
      <dgm:t>
        <a:bodyPr/>
        <a:lstStyle/>
        <a:p>
          <a:endParaRPr lang="en-IN"/>
        </a:p>
      </dgm:t>
    </dgm:pt>
    <dgm:pt modelId="{6040BBDD-42BD-4B84-AD49-27F3AB6F074B}" type="sibTrans" cxnId="{E6D20EB7-1F53-486F-A9FD-4D761EBA72E5}">
      <dgm:prSet/>
      <dgm:spPr/>
      <dgm:t>
        <a:bodyPr/>
        <a:lstStyle/>
        <a:p>
          <a:endParaRPr lang="en-IN"/>
        </a:p>
      </dgm:t>
    </dgm:pt>
    <dgm:pt modelId="{6ADC1AAC-D07E-43E8-99BE-5794041BD916}">
      <dgm:prSet phldrT="[Text]" custT="1"/>
      <dgm:spPr/>
      <dgm:t>
        <a:bodyPr/>
        <a:lstStyle/>
        <a:p>
          <a:r>
            <a:rPr lang="en-US" sz="1600" b="1" dirty="0">
              <a:latin typeface="Arial" panose="020B0604020202020204" pitchFamily="34" charset="0"/>
              <a:cs typeface="Arial" panose="020B0604020202020204" pitchFamily="34" charset="0"/>
            </a:rPr>
            <a:t>Semantic Segmentation</a:t>
          </a:r>
          <a:endParaRPr lang="en-IN" sz="1600" b="1" dirty="0"/>
        </a:p>
      </dgm:t>
    </dgm:pt>
    <dgm:pt modelId="{AB77A069-25A8-4776-928E-DFAE2A05C296}" type="parTrans" cxnId="{25D743CB-3B37-4640-A600-7DC1800F6005}">
      <dgm:prSet/>
      <dgm:spPr/>
      <dgm:t>
        <a:bodyPr/>
        <a:lstStyle/>
        <a:p>
          <a:endParaRPr lang="en-IN"/>
        </a:p>
      </dgm:t>
    </dgm:pt>
    <dgm:pt modelId="{3852EF93-25F8-447F-ADA0-1075313F54B0}" type="sibTrans" cxnId="{25D743CB-3B37-4640-A600-7DC1800F6005}">
      <dgm:prSet/>
      <dgm:spPr/>
      <dgm:t>
        <a:bodyPr/>
        <a:lstStyle/>
        <a:p>
          <a:endParaRPr lang="en-IN"/>
        </a:p>
      </dgm:t>
    </dgm:pt>
    <dgm:pt modelId="{D842250C-95F4-4CFB-BCA9-491EB82147EF}">
      <dgm:prSet phldrT="[Text]" custT="1"/>
      <dgm:spPr/>
      <dgm:t>
        <a:bodyPr/>
        <a:lstStyle/>
        <a:p>
          <a:r>
            <a:rPr lang="en-US" sz="1600" dirty="0" err="1">
              <a:latin typeface="Arial" panose="020B0604020202020204" pitchFamily="34" charset="0"/>
              <a:cs typeface="Arial" panose="020B0604020202020204" pitchFamily="34" charset="0"/>
            </a:rPr>
            <a:t>Eg.</a:t>
          </a:r>
          <a:r>
            <a:rPr lang="en-US" sz="1600" dirty="0">
              <a:latin typeface="Arial" panose="020B0604020202020204" pitchFamily="34" charset="0"/>
              <a:cs typeface="Arial" panose="020B0604020202020204" pitchFamily="34" charset="0"/>
            </a:rPr>
            <a:t>: facial recognition, content moderation</a:t>
          </a:r>
          <a:endParaRPr lang="en-IN" sz="1600" dirty="0"/>
        </a:p>
      </dgm:t>
    </dgm:pt>
    <dgm:pt modelId="{E2975084-AFE8-41E8-A3F6-793339772026}" type="parTrans" cxnId="{BC449550-97F1-43A5-90FB-884B83AAD1D0}">
      <dgm:prSet/>
      <dgm:spPr/>
      <dgm:t>
        <a:bodyPr/>
        <a:lstStyle/>
        <a:p>
          <a:endParaRPr lang="en-IN"/>
        </a:p>
      </dgm:t>
    </dgm:pt>
    <dgm:pt modelId="{EEE1650B-60F6-4B1D-8C25-812E61DC4129}" type="sibTrans" cxnId="{BC449550-97F1-43A5-90FB-884B83AAD1D0}">
      <dgm:prSet/>
      <dgm:spPr/>
      <dgm:t>
        <a:bodyPr/>
        <a:lstStyle/>
        <a:p>
          <a:endParaRPr lang="en-IN"/>
        </a:p>
      </dgm:t>
    </dgm:pt>
    <dgm:pt modelId="{BE8D2503-215F-4A4F-AEE3-0F6D70A47B17}">
      <dgm:prSet phldrT="[Text]" custT="1"/>
      <dgm:spPr/>
      <dgm:t>
        <a:bodyPr/>
        <a:lstStyle/>
        <a:p>
          <a:pPr>
            <a:buFont typeface="Arial" panose="020B0604020202020204" pitchFamily="34" charset="0"/>
            <a:buChar char="•"/>
          </a:pPr>
          <a:r>
            <a:rPr lang="en-US" sz="1600" dirty="0" err="1">
              <a:latin typeface="Arial" panose="020B0604020202020204" pitchFamily="34" charset="0"/>
              <a:cs typeface="Arial" panose="020B0604020202020204" pitchFamily="34" charset="0"/>
            </a:rPr>
            <a:t>Eg.</a:t>
          </a:r>
          <a:r>
            <a:rPr lang="en-US" sz="1600" dirty="0">
              <a:latin typeface="Arial" panose="020B0604020202020204" pitchFamily="34" charset="0"/>
              <a:cs typeface="Arial" panose="020B0604020202020204" pitchFamily="34" charset="0"/>
            </a:rPr>
            <a:t>: pedestrians in self-driving cars</a:t>
          </a:r>
          <a:endParaRPr lang="en-IN" sz="1600" dirty="0"/>
        </a:p>
      </dgm:t>
    </dgm:pt>
    <dgm:pt modelId="{C42A24DF-4014-4306-AAB6-D1A6F8ADAD0E}" type="parTrans" cxnId="{AC4DF602-4D7F-428F-93B5-AE84C3772FB4}">
      <dgm:prSet/>
      <dgm:spPr/>
      <dgm:t>
        <a:bodyPr/>
        <a:lstStyle/>
        <a:p>
          <a:endParaRPr lang="en-IN"/>
        </a:p>
      </dgm:t>
    </dgm:pt>
    <dgm:pt modelId="{0AC7AA31-56B0-4662-9F29-DEAD1B992E0B}" type="sibTrans" cxnId="{AC4DF602-4D7F-428F-93B5-AE84C3772FB4}">
      <dgm:prSet/>
      <dgm:spPr/>
      <dgm:t>
        <a:bodyPr/>
        <a:lstStyle/>
        <a:p>
          <a:endParaRPr lang="en-IN"/>
        </a:p>
      </dgm:t>
    </dgm:pt>
    <dgm:pt modelId="{D4A8D804-A4FF-4EBF-9D96-57967DD89824}">
      <dgm:prSet phldrT="[Text]" custT="1"/>
      <dgm:spPr/>
      <dgm:t>
        <a:bodyPr/>
        <a:lstStyle/>
        <a:p>
          <a:pPr>
            <a:buFont typeface="Arial" panose="020B0604020202020204" pitchFamily="34" charset="0"/>
            <a:buChar char="•"/>
          </a:pPr>
          <a:r>
            <a:rPr lang="en-US" sz="1600" dirty="0" err="1">
              <a:latin typeface="Arial" panose="020B0604020202020204" pitchFamily="34" charset="0"/>
              <a:cs typeface="Arial" panose="020B0604020202020204" pitchFamily="34" charset="0"/>
            </a:rPr>
            <a:t>Eg.</a:t>
          </a:r>
          <a:r>
            <a:rPr lang="en-US" sz="1600" dirty="0">
              <a:latin typeface="Arial" panose="020B0604020202020204" pitchFamily="34" charset="0"/>
              <a:cs typeface="Arial" panose="020B0604020202020204" pitchFamily="34" charset="0"/>
            </a:rPr>
            <a:t>:  surveillance, sports analytics).</a:t>
          </a:r>
          <a:endParaRPr lang="en-IN" sz="1600" dirty="0"/>
        </a:p>
      </dgm:t>
    </dgm:pt>
    <dgm:pt modelId="{2D5265C0-4301-4FE4-8620-BD27D6EC9D98}" type="parTrans" cxnId="{612216E9-5613-4285-A44E-F96F7C355F30}">
      <dgm:prSet/>
      <dgm:spPr/>
      <dgm:t>
        <a:bodyPr/>
        <a:lstStyle/>
        <a:p>
          <a:endParaRPr lang="en-IN"/>
        </a:p>
      </dgm:t>
    </dgm:pt>
    <dgm:pt modelId="{1EFBC942-953A-4263-90E5-F75E706EE9E9}" type="sibTrans" cxnId="{612216E9-5613-4285-A44E-F96F7C355F30}">
      <dgm:prSet/>
      <dgm:spPr/>
      <dgm:t>
        <a:bodyPr/>
        <a:lstStyle/>
        <a:p>
          <a:endParaRPr lang="en-IN"/>
        </a:p>
      </dgm:t>
    </dgm:pt>
    <dgm:pt modelId="{E9C460FE-8BD6-4AB5-A407-4706B1A4A9D4}">
      <dgm:prSet phldrT="[Text]" custT="1"/>
      <dgm:spPr/>
      <dgm:t>
        <a:bodyPr/>
        <a:lstStyle/>
        <a:p>
          <a:r>
            <a:rPr lang="en-US" sz="1600" dirty="0">
              <a:latin typeface="Arial" panose="020B0604020202020204" pitchFamily="34" charset="0"/>
              <a:cs typeface="Arial" panose="020B0604020202020204" pitchFamily="34" charset="0"/>
            </a:rPr>
            <a:t>Assigns class labels to pixels for detailed image analysis</a:t>
          </a:r>
          <a:endParaRPr lang="en-IN" sz="1600" dirty="0"/>
        </a:p>
      </dgm:t>
    </dgm:pt>
    <dgm:pt modelId="{47372724-B8D6-4B83-8E10-4119AFAB8283}" type="parTrans" cxnId="{5306996C-C65D-491D-A5E0-0FC7A5A62675}">
      <dgm:prSet/>
      <dgm:spPr/>
      <dgm:t>
        <a:bodyPr/>
        <a:lstStyle/>
        <a:p>
          <a:endParaRPr lang="en-IN"/>
        </a:p>
      </dgm:t>
    </dgm:pt>
    <dgm:pt modelId="{0832CE8D-BDAC-405A-A772-044E2A3638B2}" type="sibTrans" cxnId="{5306996C-C65D-491D-A5E0-0FC7A5A62675}">
      <dgm:prSet/>
      <dgm:spPr/>
      <dgm:t>
        <a:bodyPr/>
        <a:lstStyle/>
        <a:p>
          <a:endParaRPr lang="en-IN"/>
        </a:p>
      </dgm:t>
    </dgm:pt>
    <dgm:pt modelId="{08255A89-B112-4BE5-B936-BA4239FAF310}">
      <dgm:prSet phldrT="[Text]" custT="1"/>
      <dgm:spPr/>
      <dgm:t>
        <a:bodyPr/>
        <a:lstStyle/>
        <a:p>
          <a:r>
            <a:rPr lang="en-US" sz="1600" dirty="0" err="1">
              <a:latin typeface="Arial" panose="020B0604020202020204" pitchFamily="34" charset="0"/>
              <a:cs typeface="Arial" panose="020B0604020202020204" pitchFamily="34" charset="0"/>
            </a:rPr>
            <a:t>Eg.</a:t>
          </a:r>
          <a:r>
            <a:rPr lang="en-US" sz="1600" dirty="0">
              <a:latin typeface="Arial" panose="020B0604020202020204" pitchFamily="34" charset="0"/>
              <a:cs typeface="Arial" panose="020B0604020202020204" pitchFamily="34" charset="0"/>
            </a:rPr>
            <a:t>: street scene distinctions).</a:t>
          </a:r>
          <a:endParaRPr lang="en-IN" sz="1600" dirty="0"/>
        </a:p>
      </dgm:t>
    </dgm:pt>
    <dgm:pt modelId="{297A5093-94B6-4E4C-8884-97F7E12EECA0}" type="parTrans" cxnId="{ECD30024-2563-45F5-BA10-01CB4A05234F}">
      <dgm:prSet/>
      <dgm:spPr/>
      <dgm:t>
        <a:bodyPr/>
        <a:lstStyle/>
        <a:p>
          <a:endParaRPr lang="en-IN"/>
        </a:p>
      </dgm:t>
    </dgm:pt>
    <dgm:pt modelId="{6AB232A1-5F1D-4BEC-8D61-E2BBD1219FDA}" type="sibTrans" cxnId="{ECD30024-2563-45F5-BA10-01CB4A05234F}">
      <dgm:prSet/>
      <dgm:spPr/>
      <dgm:t>
        <a:bodyPr/>
        <a:lstStyle/>
        <a:p>
          <a:endParaRPr lang="en-IN"/>
        </a:p>
      </dgm:t>
    </dgm:pt>
    <dgm:pt modelId="{D614FC88-CF36-4DE4-BB28-E8741AAF5412}" type="pres">
      <dgm:prSet presAssocID="{2FF6F825-BF39-4A65-B0D7-2B4980E8BC77}" presName="Name0" presStyleCnt="0">
        <dgm:presLayoutVars>
          <dgm:dir/>
          <dgm:animLvl val="lvl"/>
          <dgm:resizeHandles val="exact"/>
        </dgm:presLayoutVars>
      </dgm:prSet>
      <dgm:spPr/>
    </dgm:pt>
    <dgm:pt modelId="{271ACA45-FA4F-4E85-B5B8-3CA258B4C971}" type="pres">
      <dgm:prSet presAssocID="{64DEABBF-B3A9-433D-94CE-1D79BC68BEC4}" presName="composite" presStyleCnt="0"/>
      <dgm:spPr/>
    </dgm:pt>
    <dgm:pt modelId="{1FE2CD88-1F02-480B-AC5D-93E6900C8175}" type="pres">
      <dgm:prSet presAssocID="{64DEABBF-B3A9-433D-94CE-1D79BC68BEC4}" presName="parTx" presStyleLbl="alignNode1" presStyleIdx="0" presStyleCnt="4">
        <dgm:presLayoutVars>
          <dgm:chMax val="0"/>
          <dgm:chPref val="0"/>
          <dgm:bulletEnabled val="1"/>
        </dgm:presLayoutVars>
      </dgm:prSet>
      <dgm:spPr/>
    </dgm:pt>
    <dgm:pt modelId="{540CD3BE-3C76-423E-98AC-055FA4CBE126}" type="pres">
      <dgm:prSet presAssocID="{64DEABBF-B3A9-433D-94CE-1D79BC68BEC4}" presName="desTx" presStyleLbl="alignAccFollowNode1" presStyleIdx="0" presStyleCnt="4">
        <dgm:presLayoutVars>
          <dgm:bulletEnabled val="1"/>
        </dgm:presLayoutVars>
      </dgm:prSet>
      <dgm:spPr/>
    </dgm:pt>
    <dgm:pt modelId="{01163BBD-3E34-4B07-B089-0EC6C01A9548}" type="pres">
      <dgm:prSet presAssocID="{B5B03581-7FDF-4AC7-8AA2-6E1B3CD72BB2}" presName="space" presStyleCnt="0"/>
      <dgm:spPr/>
    </dgm:pt>
    <dgm:pt modelId="{47C60ADB-E1AE-4F5C-951B-1C7A399429C6}" type="pres">
      <dgm:prSet presAssocID="{C93917BA-292B-42DE-890E-F5E5F176328B}" presName="composite" presStyleCnt="0"/>
      <dgm:spPr/>
    </dgm:pt>
    <dgm:pt modelId="{D9E9915C-24F9-4A69-A481-9D5B4647F535}" type="pres">
      <dgm:prSet presAssocID="{C93917BA-292B-42DE-890E-F5E5F176328B}" presName="parTx" presStyleLbl="alignNode1" presStyleIdx="1" presStyleCnt="4">
        <dgm:presLayoutVars>
          <dgm:chMax val="0"/>
          <dgm:chPref val="0"/>
          <dgm:bulletEnabled val="1"/>
        </dgm:presLayoutVars>
      </dgm:prSet>
      <dgm:spPr/>
    </dgm:pt>
    <dgm:pt modelId="{3D92D41B-E9C3-4EEA-A9C5-290A6C9B6795}" type="pres">
      <dgm:prSet presAssocID="{C93917BA-292B-42DE-890E-F5E5F176328B}" presName="desTx" presStyleLbl="alignAccFollowNode1" presStyleIdx="1" presStyleCnt="4">
        <dgm:presLayoutVars>
          <dgm:bulletEnabled val="1"/>
        </dgm:presLayoutVars>
      </dgm:prSet>
      <dgm:spPr/>
    </dgm:pt>
    <dgm:pt modelId="{E78496E9-14A5-45C8-88E6-77E030FF0D46}" type="pres">
      <dgm:prSet presAssocID="{47BBFB5A-BB71-4804-A85F-A7BDD527535D}" presName="space" presStyleCnt="0"/>
      <dgm:spPr/>
    </dgm:pt>
    <dgm:pt modelId="{E945819B-725B-4856-921B-89D69B59DF98}" type="pres">
      <dgm:prSet presAssocID="{76AC4CC7-B2EF-4A82-8939-9DF0EAC30A8E}" presName="composite" presStyleCnt="0"/>
      <dgm:spPr/>
    </dgm:pt>
    <dgm:pt modelId="{52BC3E4B-89FD-4614-9278-BECF6779B72A}" type="pres">
      <dgm:prSet presAssocID="{76AC4CC7-B2EF-4A82-8939-9DF0EAC30A8E}" presName="parTx" presStyleLbl="alignNode1" presStyleIdx="2" presStyleCnt="4">
        <dgm:presLayoutVars>
          <dgm:chMax val="0"/>
          <dgm:chPref val="0"/>
          <dgm:bulletEnabled val="1"/>
        </dgm:presLayoutVars>
      </dgm:prSet>
      <dgm:spPr/>
    </dgm:pt>
    <dgm:pt modelId="{DEE05375-182F-4580-BE7F-EFC1DD0BEDB5}" type="pres">
      <dgm:prSet presAssocID="{76AC4CC7-B2EF-4A82-8939-9DF0EAC30A8E}" presName="desTx" presStyleLbl="alignAccFollowNode1" presStyleIdx="2" presStyleCnt="4">
        <dgm:presLayoutVars>
          <dgm:bulletEnabled val="1"/>
        </dgm:presLayoutVars>
      </dgm:prSet>
      <dgm:spPr/>
    </dgm:pt>
    <dgm:pt modelId="{CE6612A0-1CBF-4607-84FA-017004ED53F6}" type="pres">
      <dgm:prSet presAssocID="{C7F9D878-9E47-4723-8604-7BB1DECF0EA5}" presName="space" presStyleCnt="0"/>
      <dgm:spPr/>
    </dgm:pt>
    <dgm:pt modelId="{14BF8381-0361-45CF-8123-B60B5298968A}" type="pres">
      <dgm:prSet presAssocID="{6ADC1AAC-D07E-43E8-99BE-5794041BD916}" presName="composite" presStyleCnt="0"/>
      <dgm:spPr/>
    </dgm:pt>
    <dgm:pt modelId="{97B4800E-7FA9-44DC-8E6E-FE5BB064F47C}" type="pres">
      <dgm:prSet presAssocID="{6ADC1AAC-D07E-43E8-99BE-5794041BD916}" presName="parTx" presStyleLbl="alignNode1" presStyleIdx="3" presStyleCnt="4">
        <dgm:presLayoutVars>
          <dgm:chMax val="0"/>
          <dgm:chPref val="0"/>
          <dgm:bulletEnabled val="1"/>
        </dgm:presLayoutVars>
      </dgm:prSet>
      <dgm:spPr/>
    </dgm:pt>
    <dgm:pt modelId="{9FDD991B-8BCE-4022-B07F-47E6A04C5AC3}" type="pres">
      <dgm:prSet presAssocID="{6ADC1AAC-D07E-43E8-99BE-5794041BD916}" presName="desTx" presStyleLbl="alignAccFollowNode1" presStyleIdx="3" presStyleCnt="4">
        <dgm:presLayoutVars>
          <dgm:bulletEnabled val="1"/>
        </dgm:presLayoutVars>
      </dgm:prSet>
      <dgm:spPr/>
    </dgm:pt>
  </dgm:ptLst>
  <dgm:cxnLst>
    <dgm:cxn modelId="{5DAB7601-4B35-4D6E-82AA-18D6AF9AB778}" srcId="{2FF6F825-BF39-4A65-B0D7-2B4980E8BC77}" destId="{C93917BA-292B-42DE-890E-F5E5F176328B}" srcOrd="1" destOrd="0" parTransId="{C9589427-0FC8-4429-AFBD-336126F953B3}" sibTransId="{47BBFB5A-BB71-4804-A85F-A7BDD527535D}"/>
    <dgm:cxn modelId="{AC4DF602-4D7F-428F-93B5-AE84C3772FB4}" srcId="{C93917BA-292B-42DE-890E-F5E5F176328B}" destId="{BE8D2503-215F-4A4F-AEE3-0F6D70A47B17}" srcOrd="1" destOrd="0" parTransId="{C42A24DF-4014-4306-AAB6-D1A6F8ADAD0E}" sibTransId="{0AC7AA31-56B0-4662-9F29-DEAD1B992E0B}"/>
    <dgm:cxn modelId="{ECD30024-2563-45F5-BA10-01CB4A05234F}" srcId="{6ADC1AAC-D07E-43E8-99BE-5794041BD916}" destId="{08255A89-B112-4BE5-B936-BA4239FAF310}" srcOrd="1" destOrd="0" parTransId="{297A5093-94B6-4E4C-8884-97F7E12EECA0}" sibTransId="{6AB232A1-5F1D-4BEC-8D61-E2BBD1219FDA}"/>
    <dgm:cxn modelId="{55FD3726-E386-4687-ACF7-BA7386B63BD7}" type="presOf" srcId="{08255A89-B112-4BE5-B936-BA4239FAF310}" destId="{9FDD991B-8BCE-4022-B07F-47E6A04C5AC3}" srcOrd="0" destOrd="1" presId="urn:microsoft.com/office/officeart/2005/8/layout/hList1"/>
    <dgm:cxn modelId="{D8B92C32-0358-4478-AFE3-6267A5BFFCB1}" srcId="{2FF6F825-BF39-4A65-B0D7-2B4980E8BC77}" destId="{64DEABBF-B3A9-433D-94CE-1D79BC68BEC4}" srcOrd="0" destOrd="0" parTransId="{CB913FFD-9736-4470-B2ED-EAF2B8A28852}" sibTransId="{B5B03581-7FDF-4AC7-8AA2-6E1B3CD72BB2}"/>
    <dgm:cxn modelId="{DAD1293E-CE5B-40E1-9B35-D8EA0485CA08}" type="presOf" srcId="{BE8D2503-215F-4A4F-AEE3-0F6D70A47B17}" destId="{3D92D41B-E9C3-4EEA-A9C5-290A6C9B6795}" srcOrd="0" destOrd="1" presId="urn:microsoft.com/office/officeart/2005/8/layout/hList1"/>
    <dgm:cxn modelId="{20C52840-52F0-4720-8776-75D27110F859}" type="presOf" srcId="{6ADC1AAC-D07E-43E8-99BE-5794041BD916}" destId="{97B4800E-7FA9-44DC-8E6E-FE5BB064F47C}" srcOrd="0" destOrd="0" presId="urn:microsoft.com/office/officeart/2005/8/layout/hList1"/>
    <dgm:cxn modelId="{20B80F4C-715D-419C-AF29-A73FFC2EB676}" type="presOf" srcId="{63F5B3B7-B56F-4D54-A5DB-4EE6FBC89F24}" destId="{DEE05375-182F-4580-BE7F-EFC1DD0BEDB5}" srcOrd="0" destOrd="0" presId="urn:microsoft.com/office/officeart/2005/8/layout/hList1"/>
    <dgm:cxn modelId="{5306996C-C65D-491D-A5E0-0FC7A5A62675}" srcId="{6ADC1AAC-D07E-43E8-99BE-5794041BD916}" destId="{E9C460FE-8BD6-4AB5-A407-4706B1A4A9D4}" srcOrd="0" destOrd="0" parTransId="{47372724-B8D6-4B83-8E10-4119AFAB8283}" sibTransId="{0832CE8D-BDAC-405A-A772-044E2A3638B2}"/>
    <dgm:cxn modelId="{BC449550-97F1-43A5-90FB-884B83AAD1D0}" srcId="{64DEABBF-B3A9-433D-94CE-1D79BC68BEC4}" destId="{D842250C-95F4-4CFB-BCA9-491EB82147EF}" srcOrd="1" destOrd="0" parTransId="{E2975084-AFE8-41E8-A3F6-793339772026}" sibTransId="{EEE1650B-60F6-4B1D-8C25-812E61DC4129}"/>
    <dgm:cxn modelId="{1EF23E71-C875-43E9-A598-181DC5402A80}" type="presOf" srcId="{D4A8D804-A4FF-4EBF-9D96-57967DD89824}" destId="{DEE05375-182F-4580-BE7F-EFC1DD0BEDB5}" srcOrd="0" destOrd="1" presId="urn:microsoft.com/office/officeart/2005/8/layout/hList1"/>
    <dgm:cxn modelId="{66E02756-CFA0-40FE-985F-94D7BCEC31B6}" type="presOf" srcId="{E9C460FE-8BD6-4AB5-A407-4706B1A4A9D4}" destId="{9FDD991B-8BCE-4022-B07F-47E6A04C5AC3}" srcOrd="0" destOrd="0" presId="urn:microsoft.com/office/officeart/2005/8/layout/hList1"/>
    <dgm:cxn modelId="{76AEC984-0BF2-4BB1-931F-745A973A68B1}" type="presOf" srcId="{C93917BA-292B-42DE-890E-F5E5F176328B}" destId="{D9E9915C-24F9-4A69-A481-9D5B4647F535}" srcOrd="0" destOrd="0" presId="urn:microsoft.com/office/officeart/2005/8/layout/hList1"/>
    <dgm:cxn modelId="{1F585289-909C-4281-BE97-4C95AC4E11B8}" srcId="{C93917BA-292B-42DE-890E-F5E5F176328B}" destId="{1AC6013D-19F6-4A9A-8E12-96B8195D9D9D}" srcOrd="0" destOrd="0" parTransId="{4730404D-50FA-40AF-B446-2CCE08DEAF17}" sibTransId="{1876F75C-01FF-4BE7-AD70-3B41265FAA7A}"/>
    <dgm:cxn modelId="{8C46BB8F-353D-4669-8247-609F85B98B0E}" srcId="{64DEABBF-B3A9-433D-94CE-1D79BC68BEC4}" destId="{49E165D7-B943-4EA1-B8ED-F141481C93F9}" srcOrd="0" destOrd="0" parTransId="{61F15BFF-0EEE-4F85-884F-ACC1D6A37F9C}" sibTransId="{554525E4-BA8B-4535-B808-7B230C7DE1E6}"/>
    <dgm:cxn modelId="{2424AD9F-5587-4A1A-BBE1-B94FD3DA40AB}" type="presOf" srcId="{49E165D7-B943-4EA1-B8ED-F141481C93F9}" destId="{540CD3BE-3C76-423E-98AC-055FA4CBE126}" srcOrd="0" destOrd="0" presId="urn:microsoft.com/office/officeart/2005/8/layout/hList1"/>
    <dgm:cxn modelId="{AB2C97A4-0494-44EC-9072-D6DEA1004407}" type="presOf" srcId="{64DEABBF-B3A9-433D-94CE-1D79BC68BEC4}" destId="{1FE2CD88-1F02-480B-AC5D-93E6900C8175}" srcOrd="0" destOrd="0" presId="urn:microsoft.com/office/officeart/2005/8/layout/hList1"/>
    <dgm:cxn modelId="{D7FC19B0-E824-4B2D-BF87-6A0EC66371E1}" srcId="{2FF6F825-BF39-4A65-B0D7-2B4980E8BC77}" destId="{76AC4CC7-B2EF-4A82-8939-9DF0EAC30A8E}" srcOrd="2" destOrd="0" parTransId="{02EFC9D8-1C66-47DC-A1BC-DA9FE44A9ED3}" sibTransId="{C7F9D878-9E47-4723-8604-7BB1DECF0EA5}"/>
    <dgm:cxn modelId="{E6D20EB7-1F53-486F-A9FD-4D761EBA72E5}" srcId="{76AC4CC7-B2EF-4A82-8939-9DF0EAC30A8E}" destId="{63F5B3B7-B56F-4D54-A5DB-4EE6FBC89F24}" srcOrd="0" destOrd="0" parTransId="{9976174C-697B-4730-B45A-A10EBF5FF2C7}" sibTransId="{6040BBDD-42BD-4B84-AD49-27F3AB6F074B}"/>
    <dgm:cxn modelId="{39669AC0-EEDF-473F-83A8-A127DEB691E2}" type="presOf" srcId="{2FF6F825-BF39-4A65-B0D7-2B4980E8BC77}" destId="{D614FC88-CF36-4DE4-BB28-E8741AAF5412}" srcOrd="0" destOrd="0" presId="urn:microsoft.com/office/officeart/2005/8/layout/hList1"/>
    <dgm:cxn modelId="{026997C7-E846-4159-BEBC-1A1F60917627}" type="presOf" srcId="{76AC4CC7-B2EF-4A82-8939-9DF0EAC30A8E}" destId="{52BC3E4B-89FD-4614-9278-BECF6779B72A}" srcOrd="0" destOrd="0" presId="urn:microsoft.com/office/officeart/2005/8/layout/hList1"/>
    <dgm:cxn modelId="{25D743CB-3B37-4640-A600-7DC1800F6005}" srcId="{2FF6F825-BF39-4A65-B0D7-2B4980E8BC77}" destId="{6ADC1AAC-D07E-43E8-99BE-5794041BD916}" srcOrd="3" destOrd="0" parTransId="{AB77A069-25A8-4776-928E-DFAE2A05C296}" sibTransId="{3852EF93-25F8-447F-ADA0-1075313F54B0}"/>
    <dgm:cxn modelId="{8105DFD1-B396-4323-B8A5-FDB5B1F4A39F}" type="presOf" srcId="{1AC6013D-19F6-4A9A-8E12-96B8195D9D9D}" destId="{3D92D41B-E9C3-4EEA-A9C5-290A6C9B6795}" srcOrd="0" destOrd="0" presId="urn:microsoft.com/office/officeart/2005/8/layout/hList1"/>
    <dgm:cxn modelId="{DCE0AED5-27AE-4AC2-8B01-508C0BF8DC15}" type="presOf" srcId="{D842250C-95F4-4CFB-BCA9-491EB82147EF}" destId="{540CD3BE-3C76-423E-98AC-055FA4CBE126}" srcOrd="0" destOrd="1" presId="urn:microsoft.com/office/officeart/2005/8/layout/hList1"/>
    <dgm:cxn modelId="{612216E9-5613-4285-A44E-F96F7C355F30}" srcId="{76AC4CC7-B2EF-4A82-8939-9DF0EAC30A8E}" destId="{D4A8D804-A4FF-4EBF-9D96-57967DD89824}" srcOrd="1" destOrd="0" parTransId="{2D5265C0-4301-4FE4-8620-BD27D6EC9D98}" sibTransId="{1EFBC942-953A-4263-90E5-F75E706EE9E9}"/>
    <dgm:cxn modelId="{7CE19846-EAFE-4305-8CDC-71E07A08446C}" type="presParOf" srcId="{D614FC88-CF36-4DE4-BB28-E8741AAF5412}" destId="{271ACA45-FA4F-4E85-B5B8-3CA258B4C971}" srcOrd="0" destOrd="0" presId="urn:microsoft.com/office/officeart/2005/8/layout/hList1"/>
    <dgm:cxn modelId="{1A378E83-C92E-49B8-A588-E623870AC7F7}" type="presParOf" srcId="{271ACA45-FA4F-4E85-B5B8-3CA258B4C971}" destId="{1FE2CD88-1F02-480B-AC5D-93E6900C8175}" srcOrd="0" destOrd="0" presId="urn:microsoft.com/office/officeart/2005/8/layout/hList1"/>
    <dgm:cxn modelId="{7D35DCE3-06BF-4A52-B2C7-6DA3ED165EC6}" type="presParOf" srcId="{271ACA45-FA4F-4E85-B5B8-3CA258B4C971}" destId="{540CD3BE-3C76-423E-98AC-055FA4CBE126}" srcOrd="1" destOrd="0" presId="urn:microsoft.com/office/officeart/2005/8/layout/hList1"/>
    <dgm:cxn modelId="{7A099132-605D-40DE-A288-0009DD6F14E0}" type="presParOf" srcId="{D614FC88-CF36-4DE4-BB28-E8741AAF5412}" destId="{01163BBD-3E34-4B07-B089-0EC6C01A9548}" srcOrd="1" destOrd="0" presId="urn:microsoft.com/office/officeart/2005/8/layout/hList1"/>
    <dgm:cxn modelId="{A425A354-88F0-4FB5-AC9D-2C2783981150}" type="presParOf" srcId="{D614FC88-CF36-4DE4-BB28-E8741AAF5412}" destId="{47C60ADB-E1AE-4F5C-951B-1C7A399429C6}" srcOrd="2" destOrd="0" presId="urn:microsoft.com/office/officeart/2005/8/layout/hList1"/>
    <dgm:cxn modelId="{74F6F4C2-2DD8-44C7-BC9E-FF55DB8E29D5}" type="presParOf" srcId="{47C60ADB-E1AE-4F5C-951B-1C7A399429C6}" destId="{D9E9915C-24F9-4A69-A481-9D5B4647F535}" srcOrd="0" destOrd="0" presId="urn:microsoft.com/office/officeart/2005/8/layout/hList1"/>
    <dgm:cxn modelId="{31028A31-F7C3-485D-856B-DD2FD704E58B}" type="presParOf" srcId="{47C60ADB-E1AE-4F5C-951B-1C7A399429C6}" destId="{3D92D41B-E9C3-4EEA-A9C5-290A6C9B6795}" srcOrd="1" destOrd="0" presId="urn:microsoft.com/office/officeart/2005/8/layout/hList1"/>
    <dgm:cxn modelId="{9D03919D-38FF-4D32-AB29-846A69DC3D60}" type="presParOf" srcId="{D614FC88-CF36-4DE4-BB28-E8741AAF5412}" destId="{E78496E9-14A5-45C8-88E6-77E030FF0D46}" srcOrd="3" destOrd="0" presId="urn:microsoft.com/office/officeart/2005/8/layout/hList1"/>
    <dgm:cxn modelId="{15BFF476-BC97-42F9-8CE2-5DDF3738AD01}" type="presParOf" srcId="{D614FC88-CF36-4DE4-BB28-E8741AAF5412}" destId="{E945819B-725B-4856-921B-89D69B59DF98}" srcOrd="4" destOrd="0" presId="urn:microsoft.com/office/officeart/2005/8/layout/hList1"/>
    <dgm:cxn modelId="{D1C187EA-42EA-4073-99EE-AE1FDFA0D376}" type="presParOf" srcId="{E945819B-725B-4856-921B-89D69B59DF98}" destId="{52BC3E4B-89FD-4614-9278-BECF6779B72A}" srcOrd="0" destOrd="0" presId="urn:microsoft.com/office/officeart/2005/8/layout/hList1"/>
    <dgm:cxn modelId="{9F76C1EF-4120-4472-9513-859806843461}" type="presParOf" srcId="{E945819B-725B-4856-921B-89D69B59DF98}" destId="{DEE05375-182F-4580-BE7F-EFC1DD0BEDB5}" srcOrd="1" destOrd="0" presId="urn:microsoft.com/office/officeart/2005/8/layout/hList1"/>
    <dgm:cxn modelId="{91795FD2-AC6F-4601-ADB3-35B1CF4C1ABC}" type="presParOf" srcId="{D614FC88-CF36-4DE4-BB28-E8741AAF5412}" destId="{CE6612A0-1CBF-4607-84FA-017004ED53F6}" srcOrd="5" destOrd="0" presId="urn:microsoft.com/office/officeart/2005/8/layout/hList1"/>
    <dgm:cxn modelId="{587281CF-65AF-4854-A652-0AFDE2DAA2E6}" type="presParOf" srcId="{D614FC88-CF36-4DE4-BB28-E8741AAF5412}" destId="{14BF8381-0361-45CF-8123-B60B5298968A}" srcOrd="6" destOrd="0" presId="urn:microsoft.com/office/officeart/2005/8/layout/hList1"/>
    <dgm:cxn modelId="{01073BF4-7F0F-460E-9DD3-463B4818BF25}" type="presParOf" srcId="{14BF8381-0361-45CF-8123-B60B5298968A}" destId="{97B4800E-7FA9-44DC-8E6E-FE5BB064F47C}" srcOrd="0" destOrd="0" presId="urn:microsoft.com/office/officeart/2005/8/layout/hList1"/>
    <dgm:cxn modelId="{F447F958-7481-482C-973D-81B50539DA84}" type="presParOf" srcId="{14BF8381-0361-45CF-8123-B60B5298968A}" destId="{9FDD991B-8BCE-4022-B07F-47E6A04C5AC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E6A0504-8A28-4AA4-98AA-2AA8318D885D}" type="doc">
      <dgm:prSet loTypeId="urn:microsoft.com/office/officeart/2005/8/layout/pList2" loCatId="picture" qsTypeId="urn:microsoft.com/office/officeart/2005/8/quickstyle/simple1" qsCatId="simple" csTypeId="urn:microsoft.com/office/officeart/2005/8/colors/accent1_2" csCatId="accent1" phldr="1"/>
      <dgm:spPr/>
      <dgm:t>
        <a:bodyPr/>
        <a:lstStyle/>
        <a:p>
          <a:endParaRPr lang="en-IN"/>
        </a:p>
      </dgm:t>
    </dgm:pt>
    <dgm:pt modelId="{14CB98A9-55A7-4B59-9E69-C2EF7EC9891D}">
      <dgm:prSet phldrT="[Text]" custT="1"/>
      <dgm:spPr>
        <a:solidFill>
          <a:schemeClr val="bg1">
            <a:lumMod val="75000"/>
          </a:schemeClr>
        </a:solidFill>
      </dgm:spPr>
      <dgm:t>
        <a:bodyPr/>
        <a:lstStyle/>
        <a:p>
          <a:pPr marL="0" lvl="0" indent="0" algn="ctr" defTabSz="800100">
            <a:lnSpc>
              <a:spcPct val="90000"/>
            </a:lnSpc>
            <a:spcBef>
              <a:spcPct val="0"/>
            </a:spcBef>
            <a:spcAft>
              <a:spcPct val="35000"/>
            </a:spcAft>
            <a:buFont typeface="Arial" panose="020B0604020202020204" pitchFamily="34" charset="0"/>
            <a:buNone/>
          </a:pPr>
          <a:r>
            <a:rPr lang="en-US" sz="1600" b="1" kern="1200" dirty="0">
              <a:solidFill>
                <a:srgbClr val="000000"/>
              </a:solidFill>
              <a:latin typeface="Arial"/>
              <a:ea typeface="+mn-ea"/>
              <a:cs typeface="+mn-cs"/>
            </a:rPr>
            <a:t>RGB (Red-Green-Blue)</a:t>
          </a:r>
          <a:endParaRPr lang="en-IN" sz="1600" b="1" kern="1200" dirty="0">
            <a:solidFill>
              <a:srgbClr val="000000"/>
            </a:solidFill>
            <a:latin typeface="Arial"/>
            <a:ea typeface="+mn-ea"/>
            <a:cs typeface="+mn-cs"/>
          </a:endParaRPr>
        </a:p>
      </dgm:t>
    </dgm:pt>
    <dgm:pt modelId="{9D357B4F-3412-4D32-A21D-B07A1889357E}" type="parTrans" cxnId="{F52D414A-F073-4066-B01D-07FDCB12CCC1}">
      <dgm:prSet/>
      <dgm:spPr/>
      <dgm:t>
        <a:bodyPr/>
        <a:lstStyle/>
        <a:p>
          <a:endParaRPr lang="en-IN"/>
        </a:p>
      </dgm:t>
    </dgm:pt>
    <dgm:pt modelId="{1600E003-316F-4575-9A9D-51F6F27D3C87}" type="sibTrans" cxnId="{F52D414A-F073-4066-B01D-07FDCB12CCC1}">
      <dgm:prSet/>
      <dgm:spPr/>
      <dgm:t>
        <a:bodyPr/>
        <a:lstStyle/>
        <a:p>
          <a:endParaRPr lang="en-IN"/>
        </a:p>
      </dgm:t>
    </dgm:pt>
    <dgm:pt modelId="{CA1A2915-A5CD-4456-B0C5-C12800A92298}">
      <dgm:prSet phldrT="[Text]" custT="1"/>
      <dgm:spPr>
        <a:solidFill>
          <a:schemeClr val="bg1">
            <a:lumMod val="75000"/>
          </a:schemeClr>
        </a:solidFill>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000000"/>
              </a:solidFill>
              <a:latin typeface="Arial"/>
              <a:ea typeface="+mn-ea"/>
              <a:cs typeface="+mn-cs"/>
            </a:rPr>
            <a:t>CMY(K) (Cyan-Magenta-Yellow-Key/Black)</a:t>
          </a:r>
          <a:endParaRPr lang="en-IN" sz="1600" b="1" kern="1200" dirty="0">
            <a:solidFill>
              <a:srgbClr val="000000"/>
            </a:solidFill>
            <a:latin typeface="Arial"/>
            <a:ea typeface="+mn-ea"/>
            <a:cs typeface="+mn-cs"/>
          </a:endParaRPr>
        </a:p>
      </dgm:t>
    </dgm:pt>
    <dgm:pt modelId="{F65209E4-B445-4FE6-A9E7-8FA90F0C98C2}" type="parTrans" cxnId="{E8225074-D0D1-4AC2-85D8-FDEF0C1D1180}">
      <dgm:prSet/>
      <dgm:spPr/>
      <dgm:t>
        <a:bodyPr/>
        <a:lstStyle/>
        <a:p>
          <a:endParaRPr lang="en-IN"/>
        </a:p>
      </dgm:t>
    </dgm:pt>
    <dgm:pt modelId="{EE7F7506-2ACA-47D8-A454-02DCD49A74A4}" type="sibTrans" cxnId="{E8225074-D0D1-4AC2-85D8-FDEF0C1D1180}">
      <dgm:prSet/>
      <dgm:spPr/>
      <dgm:t>
        <a:bodyPr/>
        <a:lstStyle/>
        <a:p>
          <a:endParaRPr lang="en-IN"/>
        </a:p>
      </dgm:t>
    </dgm:pt>
    <dgm:pt modelId="{6ACF2F14-CE6D-4D3E-B4CF-204D7B4B1308}">
      <dgm:prSet phldrT="[Text]" custT="1"/>
      <dgm:spPr>
        <a:solidFill>
          <a:schemeClr val="bg1">
            <a:lumMod val="75000"/>
          </a:schemeClr>
        </a:solidFill>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000000"/>
              </a:solidFill>
              <a:latin typeface="Arial"/>
              <a:ea typeface="+mn-ea"/>
              <a:cs typeface="+mn-cs"/>
            </a:rPr>
            <a:t>LAB Lightness-A-B</a:t>
          </a:r>
          <a:endParaRPr lang="en-IN" sz="1600" b="1" kern="1200" dirty="0">
            <a:solidFill>
              <a:srgbClr val="000000"/>
            </a:solidFill>
            <a:latin typeface="Arial"/>
            <a:ea typeface="+mn-ea"/>
            <a:cs typeface="+mn-cs"/>
          </a:endParaRPr>
        </a:p>
      </dgm:t>
    </dgm:pt>
    <dgm:pt modelId="{6C30199E-1060-4E7E-BEE0-66D25FF9C34D}" type="parTrans" cxnId="{2235BD0B-06CF-42E9-B583-00AECF9BA268}">
      <dgm:prSet/>
      <dgm:spPr/>
      <dgm:t>
        <a:bodyPr/>
        <a:lstStyle/>
        <a:p>
          <a:endParaRPr lang="en-IN"/>
        </a:p>
      </dgm:t>
    </dgm:pt>
    <dgm:pt modelId="{919B1789-4930-44F0-8752-C50BA5012451}" type="sibTrans" cxnId="{2235BD0B-06CF-42E9-B583-00AECF9BA268}">
      <dgm:prSet/>
      <dgm:spPr/>
      <dgm:t>
        <a:bodyPr/>
        <a:lstStyle/>
        <a:p>
          <a:endParaRPr lang="en-IN"/>
        </a:p>
      </dgm:t>
    </dgm:pt>
    <dgm:pt modelId="{790BA26A-1DEE-42AB-9607-DA1929F69363}">
      <dgm:prSet custT="1"/>
      <dgm:spPr>
        <a:solidFill>
          <a:schemeClr val="bg1">
            <a:lumMod val="75000"/>
          </a:schemeClr>
        </a:solidFill>
      </dgm:spPr>
      <dgm:t>
        <a:bodyPr/>
        <a:lstStyle/>
        <a:p>
          <a:pPr>
            <a:buFont typeface="Arial" panose="020B0604020202020204" pitchFamily="34" charset="0"/>
            <a:buChar char="•"/>
          </a:pPr>
          <a:r>
            <a:rPr lang="en-US" sz="1600" b="1" dirty="0">
              <a:solidFill>
                <a:schemeClr val="tx1"/>
              </a:solidFill>
            </a:rPr>
            <a:t>HSV (Hue-Saturation-Value)</a:t>
          </a:r>
          <a:endParaRPr lang="en-IN" sz="1600" b="1" dirty="0">
            <a:solidFill>
              <a:schemeClr val="tx1"/>
            </a:solidFill>
          </a:endParaRPr>
        </a:p>
      </dgm:t>
    </dgm:pt>
    <dgm:pt modelId="{A3F8F1FE-F6FA-40EE-9E57-58D45C04FF81}" type="parTrans" cxnId="{B69DF8ED-DBBA-4255-8A88-AFD88245B565}">
      <dgm:prSet/>
      <dgm:spPr/>
      <dgm:t>
        <a:bodyPr/>
        <a:lstStyle/>
        <a:p>
          <a:endParaRPr lang="en-IN"/>
        </a:p>
      </dgm:t>
    </dgm:pt>
    <dgm:pt modelId="{12B1C002-DEB8-4870-A0E7-B4C30CDB3495}" type="sibTrans" cxnId="{B69DF8ED-DBBA-4255-8A88-AFD88245B565}">
      <dgm:prSet/>
      <dgm:spPr/>
      <dgm:t>
        <a:bodyPr/>
        <a:lstStyle/>
        <a:p>
          <a:endParaRPr lang="en-IN"/>
        </a:p>
      </dgm:t>
    </dgm:pt>
    <dgm:pt modelId="{9DF6CB20-96F8-4EB3-BDC1-BD17D089E263}" type="pres">
      <dgm:prSet presAssocID="{2E6A0504-8A28-4AA4-98AA-2AA8318D885D}" presName="Name0" presStyleCnt="0">
        <dgm:presLayoutVars>
          <dgm:dir/>
          <dgm:resizeHandles val="exact"/>
        </dgm:presLayoutVars>
      </dgm:prSet>
      <dgm:spPr/>
    </dgm:pt>
    <dgm:pt modelId="{25F4BF3B-8B28-4BDA-9D8B-32AFE8C8AB71}" type="pres">
      <dgm:prSet presAssocID="{2E6A0504-8A28-4AA4-98AA-2AA8318D885D}" presName="bkgdShp" presStyleLbl="alignAccFollowNode1" presStyleIdx="0" presStyleCnt="1" custScaleY="156371" custLinFactNeighborX="-1871" custLinFactNeighborY="70540"/>
      <dgm:spPr>
        <a:solidFill>
          <a:schemeClr val="tx2">
            <a:lumMod val="50000"/>
            <a:alpha val="90000"/>
          </a:schemeClr>
        </a:solidFill>
      </dgm:spPr>
    </dgm:pt>
    <dgm:pt modelId="{C194FCC3-793F-46CE-BAFC-E6C23597A036}" type="pres">
      <dgm:prSet presAssocID="{2E6A0504-8A28-4AA4-98AA-2AA8318D885D}" presName="linComp" presStyleCnt="0"/>
      <dgm:spPr/>
    </dgm:pt>
    <dgm:pt modelId="{8524150E-58CE-4D91-BA0C-9964BF1508E5}" type="pres">
      <dgm:prSet presAssocID="{14CB98A9-55A7-4B59-9E69-C2EF7EC9891D}" presName="compNode" presStyleCnt="0"/>
      <dgm:spPr/>
    </dgm:pt>
    <dgm:pt modelId="{AA7DBA78-BD1E-47EE-AC5B-8A851CF59A74}" type="pres">
      <dgm:prSet presAssocID="{14CB98A9-55A7-4B59-9E69-C2EF7EC9891D}" presName="node" presStyleLbl="node1" presStyleIdx="0" presStyleCnt="4" custScaleY="36316" custLinFactNeighborX="2330" custLinFactNeighborY="-1194">
        <dgm:presLayoutVars>
          <dgm:bulletEnabled val="1"/>
        </dgm:presLayoutVars>
      </dgm:prSet>
      <dgm:spPr/>
    </dgm:pt>
    <dgm:pt modelId="{D1E70AEF-F2AC-4446-930A-976951CC9433}" type="pres">
      <dgm:prSet presAssocID="{14CB98A9-55A7-4B59-9E69-C2EF7EC9891D}" presName="invisiNode" presStyleLbl="node1" presStyleIdx="0" presStyleCnt="4"/>
      <dgm:spPr/>
    </dgm:pt>
    <dgm:pt modelId="{18877682-A53C-438C-BC11-38BD6E41C543}" type="pres">
      <dgm:prSet presAssocID="{14CB98A9-55A7-4B59-9E69-C2EF7EC9891D}" presName="imagNode" presStyleLbl="fgImgPlace1" presStyleIdx="0" presStyleCnt="4" custScaleY="111956" custLinFactNeighborX="-391" custLinFactNeighborY="44620"/>
      <dgm:spPr>
        <a:blipFill rotWithShape="1">
          <a:blip xmlns:r="http://schemas.openxmlformats.org/officeDocument/2006/relationships" r:embed="rId1" cstate="print">
            <a:extLst>
              <a:ext uri="{28A0092B-C50C-407E-A947-70E740481C1C}">
                <a14:useLocalDpi xmlns:a14="http://schemas.microsoft.com/office/drawing/2010/main" val="0"/>
              </a:ext>
            </a:extLst>
          </a:blip>
          <a:srcRect/>
          <a:stretch>
            <a:fillRect t="-4000" b="-4000"/>
          </a:stretch>
        </a:blipFill>
      </dgm:spPr>
    </dgm:pt>
    <dgm:pt modelId="{C3DD60C8-8252-4BC2-8DA2-A80E69B74B70}" type="pres">
      <dgm:prSet presAssocID="{1600E003-316F-4575-9A9D-51F6F27D3C87}" presName="sibTrans" presStyleLbl="sibTrans2D1" presStyleIdx="0" presStyleCnt="0"/>
      <dgm:spPr/>
    </dgm:pt>
    <dgm:pt modelId="{3C40E04B-C0F3-45DA-87DA-6DECBAA1B222}" type="pres">
      <dgm:prSet presAssocID="{CA1A2915-A5CD-4456-B0C5-C12800A92298}" presName="compNode" presStyleCnt="0"/>
      <dgm:spPr/>
    </dgm:pt>
    <dgm:pt modelId="{5DD1BF26-4534-479A-81F1-B4C6B2039449}" type="pres">
      <dgm:prSet presAssocID="{CA1A2915-A5CD-4456-B0C5-C12800A92298}" presName="node" presStyleLbl="node1" presStyleIdx="1" presStyleCnt="4" custScaleX="117985" custScaleY="37680">
        <dgm:presLayoutVars>
          <dgm:bulletEnabled val="1"/>
        </dgm:presLayoutVars>
      </dgm:prSet>
      <dgm:spPr/>
    </dgm:pt>
    <dgm:pt modelId="{99D9D100-7000-4B5E-A63D-ECF7EA0BB5BD}" type="pres">
      <dgm:prSet presAssocID="{CA1A2915-A5CD-4456-B0C5-C12800A92298}" presName="invisiNode" presStyleLbl="node1" presStyleIdx="1" presStyleCnt="4"/>
      <dgm:spPr/>
    </dgm:pt>
    <dgm:pt modelId="{536E7CDE-8EFE-4B00-AE03-FB7780757CBF}" type="pres">
      <dgm:prSet presAssocID="{CA1A2915-A5CD-4456-B0C5-C12800A92298}" presName="imagNode" presStyleLbl="fgImgPlace1" presStyleIdx="1" presStyleCnt="4" custScaleY="111286" custLinFactNeighborY="44838"/>
      <dgm:spPr>
        <a:blipFill rotWithShape="1">
          <a:blip xmlns:r="http://schemas.openxmlformats.org/officeDocument/2006/relationships" r:embed="rId2" cstate="print">
            <a:extLst>
              <a:ext uri="{28A0092B-C50C-407E-A947-70E740481C1C}">
                <a14:useLocalDpi xmlns:a14="http://schemas.microsoft.com/office/drawing/2010/main" val="0"/>
              </a:ext>
            </a:extLst>
          </a:blip>
          <a:srcRect/>
          <a:stretch>
            <a:fillRect l="-3000" r="-3000"/>
          </a:stretch>
        </a:blipFill>
      </dgm:spPr>
    </dgm:pt>
    <dgm:pt modelId="{2C7A3784-92D9-4784-9C13-125B7615553E}" type="pres">
      <dgm:prSet presAssocID="{EE7F7506-2ACA-47D8-A454-02DCD49A74A4}" presName="sibTrans" presStyleLbl="sibTrans2D1" presStyleIdx="0" presStyleCnt="0"/>
      <dgm:spPr/>
    </dgm:pt>
    <dgm:pt modelId="{603FBE61-48A8-4BAD-A709-27CA0D7BE72E}" type="pres">
      <dgm:prSet presAssocID="{6ACF2F14-CE6D-4D3E-B4CF-204D7B4B1308}" presName="compNode" presStyleCnt="0"/>
      <dgm:spPr/>
    </dgm:pt>
    <dgm:pt modelId="{058DFA68-A4FE-424D-AF29-22A20E16CAE8}" type="pres">
      <dgm:prSet presAssocID="{6ACF2F14-CE6D-4D3E-B4CF-204D7B4B1308}" presName="node" presStyleLbl="node1" presStyleIdx="2" presStyleCnt="4" custScaleX="115540" custScaleY="38309" custLinFactNeighborY="-1442">
        <dgm:presLayoutVars>
          <dgm:bulletEnabled val="1"/>
        </dgm:presLayoutVars>
      </dgm:prSet>
      <dgm:spPr/>
    </dgm:pt>
    <dgm:pt modelId="{A4B32B0A-770A-4664-9CFD-4AC6CD9D6247}" type="pres">
      <dgm:prSet presAssocID="{6ACF2F14-CE6D-4D3E-B4CF-204D7B4B1308}" presName="invisiNode" presStyleLbl="node1" presStyleIdx="2" presStyleCnt="4"/>
      <dgm:spPr/>
    </dgm:pt>
    <dgm:pt modelId="{7A0E321C-7DDD-4923-A562-F94A41963329}" type="pres">
      <dgm:prSet presAssocID="{6ACF2F14-CE6D-4D3E-B4CF-204D7B4B1308}" presName="imagNode" presStyleLbl="fgImgPlace1" presStyleIdx="2" presStyleCnt="4" custScaleY="107078" custLinFactNeighborX="-1286" custLinFactNeighborY="43564"/>
      <dgm:spPr>
        <a:blipFill rotWithShape="1">
          <a:blip xmlns:r="http://schemas.openxmlformats.org/officeDocument/2006/relationships" r:embed="rId3">
            <a:extLst>
              <a:ext uri="{28A0092B-C50C-407E-A947-70E740481C1C}">
                <a14:useLocalDpi xmlns:a14="http://schemas.microsoft.com/office/drawing/2010/main" val="0"/>
              </a:ext>
            </a:extLst>
          </a:blip>
          <a:srcRect/>
          <a:stretch>
            <a:fillRect t="-14000" b="-14000"/>
          </a:stretch>
        </a:blipFill>
      </dgm:spPr>
    </dgm:pt>
    <dgm:pt modelId="{B48E0AE7-40E5-42FD-9CD9-165AB34139A1}" type="pres">
      <dgm:prSet presAssocID="{919B1789-4930-44F0-8752-C50BA5012451}" presName="sibTrans" presStyleLbl="sibTrans2D1" presStyleIdx="0" presStyleCnt="0"/>
      <dgm:spPr/>
    </dgm:pt>
    <dgm:pt modelId="{F85CD453-71F7-43F5-877C-971EDA7FFC55}" type="pres">
      <dgm:prSet presAssocID="{790BA26A-1DEE-42AB-9607-DA1929F69363}" presName="compNode" presStyleCnt="0"/>
      <dgm:spPr/>
    </dgm:pt>
    <dgm:pt modelId="{15288C28-B7D2-4CCC-B974-B01FAB5315CE}" type="pres">
      <dgm:prSet presAssocID="{790BA26A-1DEE-42AB-9607-DA1929F69363}" presName="node" presStyleLbl="node1" presStyleIdx="3" presStyleCnt="4" custScaleY="38140" custLinFactNeighborX="1532" custLinFactNeighborY="-3352">
        <dgm:presLayoutVars>
          <dgm:bulletEnabled val="1"/>
        </dgm:presLayoutVars>
      </dgm:prSet>
      <dgm:spPr/>
    </dgm:pt>
    <dgm:pt modelId="{CED7829A-48B0-4A30-81DA-E455349EEBDA}" type="pres">
      <dgm:prSet presAssocID="{790BA26A-1DEE-42AB-9607-DA1929F69363}" presName="invisiNode" presStyleLbl="node1" presStyleIdx="3" presStyleCnt="4"/>
      <dgm:spPr/>
    </dgm:pt>
    <dgm:pt modelId="{85ADC259-3479-4047-9236-5019D3BD0057}" type="pres">
      <dgm:prSet presAssocID="{790BA26A-1DEE-42AB-9607-DA1929F69363}" presName="imagNode" presStyleLbl="fgImgPlace1" presStyleIdx="3" presStyleCnt="4" custScaleY="105422" custLinFactNeighborX="1459" custLinFactNeighborY="42126"/>
      <dgm:spPr>
        <a:blipFill rotWithShape="1">
          <a:blip xmlns:r="http://schemas.openxmlformats.org/officeDocument/2006/relationships" r:embed="rId4">
            <a:extLst>
              <a:ext uri="{28A0092B-C50C-407E-A947-70E740481C1C}">
                <a14:useLocalDpi xmlns:a14="http://schemas.microsoft.com/office/drawing/2010/main" val="0"/>
              </a:ext>
            </a:extLst>
          </a:blip>
          <a:srcRect/>
          <a:stretch>
            <a:fillRect l="-17000" r="-17000"/>
          </a:stretch>
        </a:blipFill>
      </dgm:spPr>
    </dgm:pt>
  </dgm:ptLst>
  <dgm:cxnLst>
    <dgm:cxn modelId="{3792F901-308E-45B9-AD2A-82820DC5BA6B}" type="presOf" srcId="{790BA26A-1DEE-42AB-9607-DA1929F69363}" destId="{15288C28-B7D2-4CCC-B974-B01FAB5315CE}" srcOrd="0" destOrd="0" presId="urn:microsoft.com/office/officeart/2005/8/layout/pList2"/>
    <dgm:cxn modelId="{2235BD0B-06CF-42E9-B583-00AECF9BA268}" srcId="{2E6A0504-8A28-4AA4-98AA-2AA8318D885D}" destId="{6ACF2F14-CE6D-4D3E-B4CF-204D7B4B1308}" srcOrd="2" destOrd="0" parTransId="{6C30199E-1060-4E7E-BEE0-66D25FF9C34D}" sibTransId="{919B1789-4930-44F0-8752-C50BA5012451}"/>
    <dgm:cxn modelId="{019E4617-BF11-480B-A323-B73B2A28D778}" type="presOf" srcId="{1600E003-316F-4575-9A9D-51F6F27D3C87}" destId="{C3DD60C8-8252-4BC2-8DA2-A80E69B74B70}" srcOrd="0" destOrd="0" presId="urn:microsoft.com/office/officeart/2005/8/layout/pList2"/>
    <dgm:cxn modelId="{E97CA630-6AE3-4D53-9D98-EDBA5AE1F2CC}" type="presOf" srcId="{EE7F7506-2ACA-47D8-A454-02DCD49A74A4}" destId="{2C7A3784-92D9-4784-9C13-125B7615553E}" srcOrd="0" destOrd="0" presId="urn:microsoft.com/office/officeart/2005/8/layout/pList2"/>
    <dgm:cxn modelId="{C6AA7446-677C-4E8E-A21C-F002261D30B9}" type="presOf" srcId="{6ACF2F14-CE6D-4D3E-B4CF-204D7B4B1308}" destId="{058DFA68-A4FE-424D-AF29-22A20E16CAE8}" srcOrd="0" destOrd="0" presId="urn:microsoft.com/office/officeart/2005/8/layout/pList2"/>
    <dgm:cxn modelId="{F52D414A-F073-4066-B01D-07FDCB12CCC1}" srcId="{2E6A0504-8A28-4AA4-98AA-2AA8318D885D}" destId="{14CB98A9-55A7-4B59-9E69-C2EF7EC9891D}" srcOrd="0" destOrd="0" parTransId="{9D357B4F-3412-4D32-A21D-B07A1889357E}" sibTransId="{1600E003-316F-4575-9A9D-51F6F27D3C87}"/>
    <dgm:cxn modelId="{E8225074-D0D1-4AC2-85D8-FDEF0C1D1180}" srcId="{2E6A0504-8A28-4AA4-98AA-2AA8318D885D}" destId="{CA1A2915-A5CD-4456-B0C5-C12800A92298}" srcOrd="1" destOrd="0" parTransId="{F65209E4-B445-4FE6-A9E7-8FA90F0C98C2}" sibTransId="{EE7F7506-2ACA-47D8-A454-02DCD49A74A4}"/>
    <dgm:cxn modelId="{8094D955-CCB9-48E2-AC7E-D68634E0EAA6}" type="presOf" srcId="{CA1A2915-A5CD-4456-B0C5-C12800A92298}" destId="{5DD1BF26-4534-479A-81F1-B4C6B2039449}" srcOrd="0" destOrd="0" presId="urn:microsoft.com/office/officeart/2005/8/layout/pList2"/>
    <dgm:cxn modelId="{8B414A80-3906-4F5D-8930-0CAB4E0B3892}" type="presOf" srcId="{14CB98A9-55A7-4B59-9E69-C2EF7EC9891D}" destId="{AA7DBA78-BD1E-47EE-AC5B-8A851CF59A74}" srcOrd="0" destOrd="0" presId="urn:microsoft.com/office/officeart/2005/8/layout/pList2"/>
    <dgm:cxn modelId="{DAB981C3-499D-415D-8A48-2C77219E57CD}" type="presOf" srcId="{919B1789-4930-44F0-8752-C50BA5012451}" destId="{B48E0AE7-40E5-42FD-9CD9-165AB34139A1}" srcOrd="0" destOrd="0" presId="urn:microsoft.com/office/officeart/2005/8/layout/pList2"/>
    <dgm:cxn modelId="{D5CBCEDD-7252-429C-81D5-BD2765A992CE}" type="presOf" srcId="{2E6A0504-8A28-4AA4-98AA-2AA8318D885D}" destId="{9DF6CB20-96F8-4EB3-BDC1-BD17D089E263}" srcOrd="0" destOrd="0" presId="urn:microsoft.com/office/officeart/2005/8/layout/pList2"/>
    <dgm:cxn modelId="{B69DF8ED-DBBA-4255-8A88-AFD88245B565}" srcId="{2E6A0504-8A28-4AA4-98AA-2AA8318D885D}" destId="{790BA26A-1DEE-42AB-9607-DA1929F69363}" srcOrd="3" destOrd="0" parTransId="{A3F8F1FE-F6FA-40EE-9E57-58D45C04FF81}" sibTransId="{12B1C002-DEB8-4870-A0E7-B4C30CDB3495}"/>
    <dgm:cxn modelId="{41AD2225-5D92-4DDC-8655-C4AEE82E40CC}" type="presParOf" srcId="{9DF6CB20-96F8-4EB3-BDC1-BD17D089E263}" destId="{25F4BF3B-8B28-4BDA-9D8B-32AFE8C8AB71}" srcOrd="0" destOrd="0" presId="urn:microsoft.com/office/officeart/2005/8/layout/pList2"/>
    <dgm:cxn modelId="{BE694D77-BCBA-4C60-92BE-925C7C172E36}" type="presParOf" srcId="{9DF6CB20-96F8-4EB3-BDC1-BD17D089E263}" destId="{C194FCC3-793F-46CE-BAFC-E6C23597A036}" srcOrd="1" destOrd="0" presId="urn:microsoft.com/office/officeart/2005/8/layout/pList2"/>
    <dgm:cxn modelId="{E0512710-F6E4-4C7F-954E-AFADB4DCC551}" type="presParOf" srcId="{C194FCC3-793F-46CE-BAFC-E6C23597A036}" destId="{8524150E-58CE-4D91-BA0C-9964BF1508E5}" srcOrd="0" destOrd="0" presId="urn:microsoft.com/office/officeart/2005/8/layout/pList2"/>
    <dgm:cxn modelId="{D83FB8E4-97E3-4841-954D-186E54A5BF54}" type="presParOf" srcId="{8524150E-58CE-4D91-BA0C-9964BF1508E5}" destId="{AA7DBA78-BD1E-47EE-AC5B-8A851CF59A74}" srcOrd="0" destOrd="0" presId="urn:microsoft.com/office/officeart/2005/8/layout/pList2"/>
    <dgm:cxn modelId="{2324016E-253B-4898-9F72-04070C704375}" type="presParOf" srcId="{8524150E-58CE-4D91-BA0C-9964BF1508E5}" destId="{D1E70AEF-F2AC-4446-930A-976951CC9433}" srcOrd="1" destOrd="0" presId="urn:microsoft.com/office/officeart/2005/8/layout/pList2"/>
    <dgm:cxn modelId="{189A68D4-C1C5-4F7C-B1FC-AECD0E18DF06}" type="presParOf" srcId="{8524150E-58CE-4D91-BA0C-9964BF1508E5}" destId="{18877682-A53C-438C-BC11-38BD6E41C543}" srcOrd="2" destOrd="0" presId="urn:microsoft.com/office/officeart/2005/8/layout/pList2"/>
    <dgm:cxn modelId="{18219740-F136-49CE-BA4A-B64739ACE307}" type="presParOf" srcId="{C194FCC3-793F-46CE-BAFC-E6C23597A036}" destId="{C3DD60C8-8252-4BC2-8DA2-A80E69B74B70}" srcOrd="1" destOrd="0" presId="urn:microsoft.com/office/officeart/2005/8/layout/pList2"/>
    <dgm:cxn modelId="{A2F943F6-3E34-40A7-9A07-1F0DF99F64EB}" type="presParOf" srcId="{C194FCC3-793F-46CE-BAFC-E6C23597A036}" destId="{3C40E04B-C0F3-45DA-87DA-6DECBAA1B222}" srcOrd="2" destOrd="0" presId="urn:microsoft.com/office/officeart/2005/8/layout/pList2"/>
    <dgm:cxn modelId="{89322941-AAB5-4136-9DD6-B3D86774653A}" type="presParOf" srcId="{3C40E04B-C0F3-45DA-87DA-6DECBAA1B222}" destId="{5DD1BF26-4534-479A-81F1-B4C6B2039449}" srcOrd="0" destOrd="0" presId="urn:microsoft.com/office/officeart/2005/8/layout/pList2"/>
    <dgm:cxn modelId="{B36AA6C3-D645-4BBB-AAB2-680DA82A3CEB}" type="presParOf" srcId="{3C40E04B-C0F3-45DA-87DA-6DECBAA1B222}" destId="{99D9D100-7000-4B5E-A63D-ECF7EA0BB5BD}" srcOrd="1" destOrd="0" presId="urn:microsoft.com/office/officeart/2005/8/layout/pList2"/>
    <dgm:cxn modelId="{2D3588A6-A1A1-47B8-8B6C-F4ACEFC952D2}" type="presParOf" srcId="{3C40E04B-C0F3-45DA-87DA-6DECBAA1B222}" destId="{536E7CDE-8EFE-4B00-AE03-FB7780757CBF}" srcOrd="2" destOrd="0" presId="urn:microsoft.com/office/officeart/2005/8/layout/pList2"/>
    <dgm:cxn modelId="{8216F3BC-ADC9-407D-990F-C7B83F586C44}" type="presParOf" srcId="{C194FCC3-793F-46CE-BAFC-E6C23597A036}" destId="{2C7A3784-92D9-4784-9C13-125B7615553E}" srcOrd="3" destOrd="0" presId="urn:microsoft.com/office/officeart/2005/8/layout/pList2"/>
    <dgm:cxn modelId="{1D641884-9A8F-485B-9A5B-FCDE3E9A70EE}" type="presParOf" srcId="{C194FCC3-793F-46CE-BAFC-E6C23597A036}" destId="{603FBE61-48A8-4BAD-A709-27CA0D7BE72E}" srcOrd="4" destOrd="0" presId="urn:microsoft.com/office/officeart/2005/8/layout/pList2"/>
    <dgm:cxn modelId="{1CF14AD9-727B-4C6D-B3DB-D6D04B63B8B8}" type="presParOf" srcId="{603FBE61-48A8-4BAD-A709-27CA0D7BE72E}" destId="{058DFA68-A4FE-424D-AF29-22A20E16CAE8}" srcOrd="0" destOrd="0" presId="urn:microsoft.com/office/officeart/2005/8/layout/pList2"/>
    <dgm:cxn modelId="{170E5A76-D1E4-4629-83F3-9ECB22B9B6DE}" type="presParOf" srcId="{603FBE61-48A8-4BAD-A709-27CA0D7BE72E}" destId="{A4B32B0A-770A-4664-9CFD-4AC6CD9D6247}" srcOrd="1" destOrd="0" presId="urn:microsoft.com/office/officeart/2005/8/layout/pList2"/>
    <dgm:cxn modelId="{95151AD7-AA4D-4961-BC78-D22EDE04AAAE}" type="presParOf" srcId="{603FBE61-48A8-4BAD-A709-27CA0D7BE72E}" destId="{7A0E321C-7DDD-4923-A562-F94A41963329}" srcOrd="2" destOrd="0" presId="urn:microsoft.com/office/officeart/2005/8/layout/pList2"/>
    <dgm:cxn modelId="{23370115-7B60-4917-97A5-AE0AF30A62EC}" type="presParOf" srcId="{C194FCC3-793F-46CE-BAFC-E6C23597A036}" destId="{B48E0AE7-40E5-42FD-9CD9-165AB34139A1}" srcOrd="5" destOrd="0" presId="urn:microsoft.com/office/officeart/2005/8/layout/pList2"/>
    <dgm:cxn modelId="{2EBC00E3-9A1B-4A8D-AB6A-CA3AA1260650}" type="presParOf" srcId="{C194FCC3-793F-46CE-BAFC-E6C23597A036}" destId="{F85CD453-71F7-43F5-877C-971EDA7FFC55}" srcOrd="6" destOrd="0" presId="urn:microsoft.com/office/officeart/2005/8/layout/pList2"/>
    <dgm:cxn modelId="{2B31E3DA-1729-4927-8EF4-C214FBE3E14E}" type="presParOf" srcId="{F85CD453-71F7-43F5-877C-971EDA7FFC55}" destId="{15288C28-B7D2-4CCC-B974-B01FAB5315CE}" srcOrd="0" destOrd="0" presId="urn:microsoft.com/office/officeart/2005/8/layout/pList2"/>
    <dgm:cxn modelId="{966668AB-22FA-45E1-9B26-44DCC493A2E6}" type="presParOf" srcId="{F85CD453-71F7-43F5-877C-971EDA7FFC55}" destId="{CED7829A-48B0-4A30-81DA-E455349EEBDA}" srcOrd="1" destOrd="0" presId="urn:microsoft.com/office/officeart/2005/8/layout/pList2"/>
    <dgm:cxn modelId="{351B2B1A-D66C-4E94-9404-CE82610966B1}" type="presParOf" srcId="{F85CD453-71F7-43F5-877C-971EDA7FFC55}" destId="{85ADC259-3479-4047-9236-5019D3BD0057}" srcOrd="2" destOrd="0" presId="urn:microsoft.com/office/officeart/2005/8/layout/p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F66CB62-978C-4009-AD0A-EB39BF63798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F4E6487-7213-4907-B2CE-11E3841CCA4D}">
      <dgm:prSet phldrT="[Text]" custT="1"/>
      <dgm:spPr>
        <a:xfrm>
          <a:off x="263594" y="6727"/>
          <a:ext cx="5492083" cy="91512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IN" sz="1600" b="1" dirty="0">
              <a:solidFill>
                <a:sysClr val="window" lastClr="FFFFFF"/>
              </a:solidFill>
              <a:latin typeface="Calibri" panose="020F0502020204030204"/>
              <a:ea typeface="+mn-ea"/>
              <a:cs typeface="+mn-cs"/>
            </a:rPr>
            <a:t>Semantic Segmentation:</a:t>
          </a:r>
        </a:p>
        <a:p>
          <a:pPr>
            <a:buNone/>
          </a:pPr>
          <a:r>
            <a:rPr lang="en-US" sz="1600" b="0" dirty="0">
              <a:solidFill>
                <a:sysClr val="window" lastClr="FFFFFF"/>
              </a:solidFill>
              <a:latin typeface="Calibri" panose="020F0502020204030204"/>
              <a:ea typeface="+mn-ea"/>
              <a:cs typeface="+mn-cs"/>
            </a:rPr>
            <a:t>     Assigns each pixel to a class.</a:t>
          </a:r>
          <a:endParaRPr lang="en-IN" sz="1600" b="0" dirty="0">
            <a:solidFill>
              <a:sysClr val="window" lastClr="FFFFFF"/>
            </a:solidFill>
            <a:latin typeface="Calibri" panose="020F0502020204030204"/>
            <a:ea typeface="+mn-ea"/>
            <a:cs typeface="+mn-cs"/>
          </a:endParaRPr>
        </a:p>
        <a:p>
          <a:pPr>
            <a:buNone/>
          </a:pPr>
          <a:r>
            <a:rPr lang="en-US" sz="1600" b="0" dirty="0">
              <a:solidFill>
                <a:sysClr val="window" lastClr="FFFFFF"/>
              </a:solidFill>
              <a:latin typeface="Calibri" panose="020F0502020204030204"/>
              <a:ea typeface="+mn-ea"/>
              <a:cs typeface="+mn-cs"/>
            </a:rPr>
            <a:t>     No differentiation between instances of the same class.</a:t>
          </a:r>
          <a:endParaRPr lang="en-IN" sz="1600" b="0" dirty="0">
            <a:solidFill>
              <a:sysClr val="window" lastClr="FFFFFF"/>
            </a:solidFill>
            <a:latin typeface="Calibri" panose="020F0502020204030204"/>
            <a:ea typeface="+mn-ea"/>
            <a:cs typeface="+mn-cs"/>
          </a:endParaRPr>
        </a:p>
      </dgm:t>
    </dgm:pt>
    <dgm:pt modelId="{F5FEE717-1F05-4199-A7EF-C89064D41D33}" type="parTrans" cxnId="{9F9CA2C8-6C69-49D9-940E-D27368EB5D00}">
      <dgm:prSet/>
      <dgm:spPr/>
      <dgm:t>
        <a:bodyPr/>
        <a:lstStyle/>
        <a:p>
          <a:endParaRPr lang="en-IN"/>
        </a:p>
      </dgm:t>
    </dgm:pt>
    <dgm:pt modelId="{4A3C816A-9C24-49E7-9C97-D80052F65872}" type="sibTrans" cxnId="{9F9CA2C8-6C69-49D9-940E-D27368EB5D00}">
      <dgm:prSet/>
      <dgm:spPr/>
      <dgm:t>
        <a:bodyPr/>
        <a:lstStyle/>
        <a:p>
          <a:endParaRPr lang="en-IN"/>
        </a:p>
      </dgm:t>
    </dgm:pt>
    <dgm:pt modelId="{61F462A3-C3A5-4D39-80C0-11F89083CDB3}">
      <dgm:prSet phldrT="[Text]" custT="1"/>
      <dgm:spPr>
        <a:xfrm>
          <a:off x="290251" y="1434594"/>
          <a:ext cx="5384482" cy="91512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IN" sz="1600" b="1" dirty="0">
              <a:solidFill>
                <a:sysClr val="window" lastClr="FFFFFF"/>
              </a:solidFill>
              <a:latin typeface="Calibri" panose="020F0502020204030204"/>
              <a:ea typeface="+mn-ea"/>
              <a:cs typeface="+mn-cs"/>
            </a:rPr>
            <a:t>Instance Segmentation:</a:t>
          </a:r>
        </a:p>
        <a:p>
          <a:pPr>
            <a:buNone/>
          </a:pPr>
          <a:r>
            <a:rPr lang="en-US" sz="1600" b="0" dirty="0">
              <a:solidFill>
                <a:sysClr val="window" lastClr="FFFFFF"/>
              </a:solidFill>
              <a:latin typeface="Calibri" panose="020F0502020204030204"/>
              <a:ea typeface="+mn-ea"/>
              <a:cs typeface="+mn-cs"/>
            </a:rPr>
            <a:t>   Identifies and labels each individual object in an image.</a:t>
          </a:r>
          <a:endParaRPr lang="en-IN" sz="1600" b="0" dirty="0">
            <a:solidFill>
              <a:sysClr val="window" lastClr="FFFFFF"/>
            </a:solidFill>
            <a:latin typeface="Calibri" panose="020F0502020204030204"/>
            <a:ea typeface="+mn-ea"/>
            <a:cs typeface="+mn-cs"/>
          </a:endParaRPr>
        </a:p>
        <a:p>
          <a:pPr>
            <a:buNone/>
          </a:pPr>
          <a:r>
            <a:rPr lang="en-US" sz="1600" b="0" dirty="0">
              <a:solidFill>
                <a:sysClr val="window" lastClr="FFFFFF"/>
              </a:solidFill>
              <a:latin typeface="Calibri" panose="020F0502020204030204"/>
              <a:ea typeface="+mn-ea"/>
              <a:cs typeface="+mn-cs"/>
            </a:rPr>
            <a:t>   Differentiates between instances of the same class </a:t>
          </a:r>
          <a:endParaRPr lang="en-IN" sz="1600" b="0" dirty="0">
            <a:solidFill>
              <a:sysClr val="window" lastClr="FFFFFF"/>
            </a:solidFill>
            <a:latin typeface="Calibri" panose="020F0502020204030204"/>
            <a:ea typeface="+mn-ea"/>
            <a:cs typeface="+mn-cs"/>
          </a:endParaRPr>
        </a:p>
      </dgm:t>
    </dgm:pt>
    <dgm:pt modelId="{737CDDBB-DF49-4F19-A9EE-907D95A2E345}" type="parTrans" cxnId="{37AE8987-827E-469D-BB4A-0F1EFD643AAA}">
      <dgm:prSet/>
      <dgm:spPr/>
      <dgm:t>
        <a:bodyPr/>
        <a:lstStyle/>
        <a:p>
          <a:endParaRPr lang="en-IN"/>
        </a:p>
      </dgm:t>
    </dgm:pt>
    <dgm:pt modelId="{1DC23824-0968-4904-A2B3-444CB68BAC4D}" type="sibTrans" cxnId="{37AE8987-827E-469D-BB4A-0F1EFD643AAA}">
      <dgm:prSet/>
      <dgm:spPr/>
      <dgm:t>
        <a:bodyPr/>
        <a:lstStyle/>
        <a:p>
          <a:endParaRPr lang="en-IN"/>
        </a:p>
      </dgm:t>
    </dgm:pt>
    <dgm:pt modelId="{336F3CBC-BD27-41B4-A9EF-CD057E60B5A5}" type="pres">
      <dgm:prSet presAssocID="{AF66CB62-978C-4009-AD0A-EB39BF63798B}" presName="linear" presStyleCnt="0">
        <dgm:presLayoutVars>
          <dgm:dir/>
          <dgm:animLvl val="lvl"/>
          <dgm:resizeHandles val="exact"/>
        </dgm:presLayoutVars>
      </dgm:prSet>
      <dgm:spPr/>
    </dgm:pt>
    <dgm:pt modelId="{CA826BD3-FAF6-46A4-8C11-67F37063E4F0}" type="pres">
      <dgm:prSet presAssocID="{AF4E6487-7213-4907-B2CE-11E3841CCA4D}" presName="parentLin" presStyleCnt="0"/>
      <dgm:spPr/>
    </dgm:pt>
    <dgm:pt modelId="{3339DEC5-D151-434B-A6FB-78389D7A6236}" type="pres">
      <dgm:prSet presAssocID="{AF4E6487-7213-4907-B2CE-11E3841CCA4D}" presName="parentLeftMargin" presStyleLbl="node1" presStyleIdx="0" presStyleCnt="2"/>
      <dgm:spPr/>
    </dgm:pt>
    <dgm:pt modelId="{8315C052-136D-40C4-8C13-730C03CCFA8C}" type="pres">
      <dgm:prSet presAssocID="{AF4E6487-7213-4907-B2CE-11E3841CCA4D}" presName="parentText" presStyleLbl="node1" presStyleIdx="0" presStyleCnt="2" custScaleX="135156" custLinFactNeighborX="-9184" custLinFactNeighborY="-2372">
        <dgm:presLayoutVars>
          <dgm:chMax val="0"/>
          <dgm:bulletEnabled val="1"/>
        </dgm:presLayoutVars>
      </dgm:prSet>
      <dgm:spPr/>
    </dgm:pt>
    <dgm:pt modelId="{E7457BFF-575B-4591-BA29-D856BF162BB6}" type="pres">
      <dgm:prSet presAssocID="{AF4E6487-7213-4907-B2CE-11E3841CCA4D}" presName="negativeSpace" presStyleCnt="0"/>
      <dgm:spPr/>
    </dgm:pt>
    <dgm:pt modelId="{9F3841EE-CF4B-41F0-B2AD-AC6EAAF407E7}" type="pres">
      <dgm:prSet presAssocID="{AF4E6487-7213-4907-B2CE-11E3841CCA4D}" presName="childText" presStyleLbl="conFgAcc1" presStyleIdx="0" presStyleCnt="2">
        <dgm:presLayoutVars>
          <dgm:bulletEnabled val="1"/>
        </dgm:presLayoutVars>
      </dgm:prSet>
      <dgm:spPr>
        <a:xfrm>
          <a:off x="0" y="485994"/>
          <a:ext cx="5805021" cy="781200"/>
        </a:xfrm>
        <a:prstGeom prst="rect">
          <a:avLst/>
        </a:pr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dgm:spPr>
    </dgm:pt>
    <dgm:pt modelId="{7AE676F9-F69B-4F45-8F6A-05C44FA527B8}" type="pres">
      <dgm:prSet presAssocID="{4A3C816A-9C24-49E7-9C97-D80052F65872}" presName="spaceBetweenRectangles" presStyleCnt="0"/>
      <dgm:spPr/>
    </dgm:pt>
    <dgm:pt modelId="{CC96562D-5C84-45D5-87E4-CB8CAC0745D9}" type="pres">
      <dgm:prSet presAssocID="{61F462A3-C3A5-4D39-80C0-11F89083CDB3}" presName="parentLin" presStyleCnt="0"/>
      <dgm:spPr/>
    </dgm:pt>
    <dgm:pt modelId="{B0CE7BF2-A9BC-4AAE-88AE-9D28A592255C}" type="pres">
      <dgm:prSet presAssocID="{61F462A3-C3A5-4D39-80C0-11F89083CDB3}" presName="parentLeftMargin" presStyleLbl="node1" presStyleIdx="0" presStyleCnt="2"/>
      <dgm:spPr/>
    </dgm:pt>
    <dgm:pt modelId="{0D8FB9A5-DD97-48DA-9F38-2C1F2B92A9C2}" type="pres">
      <dgm:prSet presAssocID="{61F462A3-C3A5-4D39-80C0-11F89083CDB3}" presName="parentText" presStyleLbl="node1" presStyleIdx="1" presStyleCnt="2" custScaleX="132508">
        <dgm:presLayoutVars>
          <dgm:chMax val="0"/>
          <dgm:bulletEnabled val="1"/>
        </dgm:presLayoutVars>
      </dgm:prSet>
      <dgm:spPr/>
    </dgm:pt>
    <dgm:pt modelId="{812E4414-B6F9-435B-AC97-727C1A04211E}" type="pres">
      <dgm:prSet presAssocID="{61F462A3-C3A5-4D39-80C0-11F89083CDB3}" presName="negativeSpace" presStyleCnt="0"/>
      <dgm:spPr/>
    </dgm:pt>
    <dgm:pt modelId="{4CF00C43-0D3A-4248-AA75-C7107CF063D5}" type="pres">
      <dgm:prSet presAssocID="{61F462A3-C3A5-4D39-80C0-11F89083CDB3}" presName="childText" presStyleLbl="conFgAcc1" presStyleIdx="1" presStyleCnt="2">
        <dgm:presLayoutVars>
          <dgm:bulletEnabled val="1"/>
        </dgm:presLayoutVars>
      </dgm:prSet>
      <dgm:spPr>
        <a:xfrm>
          <a:off x="0" y="1892154"/>
          <a:ext cx="5805021" cy="781200"/>
        </a:xfrm>
        <a:prstGeom prst="rect">
          <a:avLst/>
        </a:pr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dgm:spPr>
    </dgm:pt>
  </dgm:ptLst>
  <dgm:cxnLst>
    <dgm:cxn modelId="{9D7E993C-6CF4-4B7C-9FFF-8BD2D3880475}" type="presOf" srcId="{AF4E6487-7213-4907-B2CE-11E3841CCA4D}" destId="{3339DEC5-D151-434B-A6FB-78389D7A6236}" srcOrd="0" destOrd="0" presId="urn:microsoft.com/office/officeart/2005/8/layout/list1"/>
    <dgm:cxn modelId="{F7754D66-3F1A-4BA1-A875-E0B511E4D20A}" type="presOf" srcId="{AF4E6487-7213-4907-B2CE-11E3841CCA4D}" destId="{8315C052-136D-40C4-8C13-730C03CCFA8C}" srcOrd="1" destOrd="0" presId="urn:microsoft.com/office/officeart/2005/8/layout/list1"/>
    <dgm:cxn modelId="{37AE8987-827E-469D-BB4A-0F1EFD643AAA}" srcId="{AF66CB62-978C-4009-AD0A-EB39BF63798B}" destId="{61F462A3-C3A5-4D39-80C0-11F89083CDB3}" srcOrd="1" destOrd="0" parTransId="{737CDDBB-DF49-4F19-A9EE-907D95A2E345}" sibTransId="{1DC23824-0968-4904-A2B3-444CB68BAC4D}"/>
    <dgm:cxn modelId="{C28990A0-AAD5-4E93-B879-18A1AE4C34EE}" type="presOf" srcId="{61F462A3-C3A5-4D39-80C0-11F89083CDB3}" destId="{B0CE7BF2-A9BC-4AAE-88AE-9D28A592255C}" srcOrd="0" destOrd="0" presId="urn:microsoft.com/office/officeart/2005/8/layout/list1"/>
    <dgm:cxn modelId="{73BAF0C6-1A4B-461B-8FC7-118F4D245B2A}" type="presOf" srcId="{61F462A3-C3A5-4D39-80C0-11F89083CDB3}" destId="{0D8FB9A5-DD97-48DA-9F38-2C1F2B92A9C2}" srcOrd="1" destOrd="0" presId="urn:microsoft.com/office/officeart/2005/8/layout/list1"/>
    <dgm:cxn modelId="{9F9CA2C8-6C69-49D9-940E-D27368EB5D00}" srcId="{AF66CB62-978C-4009-AD0A-EB39BF63798B}" destId="{AF4E6487-7213-4907-B2CE-11E3841CCA4D}" srcOrd="0" destOrd="0" parTransId="{F5FEE717-1F05-4199-A7EF-C89064D41D33}" sibTransId="{4A3C816A-9C24-49E7-9C97-D80052F65872}"/>
    <dgm:cxn modelId="{AAF7DFCA-901E-4DEF-A093-3561612845C0}" type="presOf" srcId="{AF66CB62-978C-4009-AD0A-EB39BF63798B}" destId="{336F3CBC-BD27-41B4-A9EF-CD057E60B5A5}" srcOrd="0" destOrd="0" presId="urn:microsoft.com/office/officeart/2005/8/layout/list1"/>
    <dgm:cxn modelId="{E954E84B-8BB5-4012-92B1-CA5CB4551EEE}" type="presParOf" srcId="{336F3CBC-BD27-41B4-A9EF-CD057E60B5A5}" destId="{CA826BD3-FAF6-46A4-8C11-67F37063E4F0}" srcOrd="0" destOrd="0" presId="urn:microsoft.com/office/officeart/2005/8/layout/list1"/>
    <dgm:cxn modelId="{516786D5-6C00-483C-BBA0-0F7029E3B963}" type="presParOf" srcId="{CA826BD3-FAF6-46A4-8C11-67F37063E4F0}" destId="{3339DEC5-D151-434B-A6FB-78389D7A6236}" srcOrd="0" destOrd="0" presId="urn:microsoft.com/office/officeart/2005/8/layout/list1"/>
    <dgm:cxn modelId="{481D433A-779B-43DD-A99B-A739A181D169}" type="presParOf" srcId="{CA826BD3-FAF6-46A4-8C11-67F37063E4F0}" destId="{8315C052-136D-40C4-8C13-730C03CCFA8C}" srcOrd="1" destOrd="0" presId="urn:microsoft.com/office/officeart/2005/8/layout/list1"/>
    <dgm:cxn modelId="{BC9B3AD3-F6DD-42E2-B788-57A6C95B5D38}" type="presParOf" srcId="{336F3CBC-BD27-41B4-A9EF-CD057E60B5A5}" destId="{E7457BFF-575B-4591-BA29-D856BF162BB6}" srcOrd="1" destOrd="0" presId="urn:microsoft.com/office/officeart/2005/8/layout/list1"/>
    <dgm:cxn modelId="{AC1DB0BA-9D8C-45A6-BFDA-24EDFECD5241}" type="presParOf" srcId="{336F3CBC-BD27-41B4-A9EF-CD057E60B5A5}" destId="{9F3841EE-CF4B-41F0-B2AD-AC6EAAF407E7}" srcOrd="2" destOrd="0" presId="urn:microsoft.com/office/officeart/2005/8/layout/list1"/>
    <dgm:cxn modelId="{03DE7939-A5F0-4F7F-8FEF-A46AC7F560A3}" type="presParOf" srcId="{336F3CBC-BD27-41B4-A9EF-CD057E60B5A5}" destId="{7AE676F9-F69B-4F45-8F6A-05C44FA527B8}" srcOrd="3" destOrd="0" presId="urn:microsoft.com/office/officeart/2005/8/layout/list1"/>
    <dgm:cxn modelId="{A3645F31-EC69-4D97-B592-4A6375CDBFA3}" type="presParOf" srcId="{336F3CBC-BD27-41B4-A9EF-CD057E60B5A5}" destId="{CC96562D-5C84-45D5-87E4-CB8CAC0745D9}" srcOrd="4" destOrd="0" presId="urn:microsoft.com/office/officeart/2005/8/layout/list1"/>
    <dgm:cxn modelId="{6CF9E4B4-7AA7-4C9C-AEFB-124B377BE72F}" type="presParOf" srcId="{CC96562D-5C84-45D5-87E4-CB8CAC0745D9}" destId="{B0CE7BF2-A9BC-4AAE-88AE-9D28A592255C}" srcOrd="0" destOrd="0" presId="urn:microsoft.com/office/officeart/2005/8/layout/list1"/>
    <dgm:cxn modelId="{3DC5F585-BEB2-4939-8FAC-44069BD4CAB6}" type="presParOf" srcId="{CC96562D-5C84-45D5-87E4-CB8CAC0745D9}" destId="{0D8FB9A5-DD97-48DA-9F38-2C1F2B92A9C2}" srcOrd="1" destOrd="0" presId="urn:microsoft.com/office/officeart/2005/8/layout/list1"/>
    <dgm:cxn modelId="{6E2F995D-44DB-44D2-9FDA-ED8E082D404F}" type="presParOf" srcId="{336F3CBC-BD27-41B4-A9EF-CD057E60B5A5}" destId="{812E4414-B6F9-435B-AC97-727C1A04211E}" srcOrd="5" destOrd="0" presId="urn:microsoft.com/office/officeart/2005/8/layout/list1"/>
    <dgm:cxn modelId="{3714A718-4923-463E-AC03-A27998521336}" type="presParOf" srcId="{336F3CBC-BD27-41B4-A9EF-CD057E60B5A5}" destId="{4CF00C43-0D3A-4248-AA75-C7107CF063D5}" srcOrd="6"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22F4DA0-63A4-4366-9DD4-AEB309DDC8E3}"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IN"/>
        </a:p>
      </dgm:t>
    </dgm:pt>
    <dgm:pt modelId="{5D360CB2-379D-419A-B46B-C152252D8AE3}">
      <dgm:prSet phldrT="[Text]" custT="1"/>
      <dgm:spPr>
        <a:xfrm>
          <a:off x="0" y="1867"/>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Font typeface="Arial" panose="020B0604020202020204" pitchFamily="34" charset="0"/>
            <a:buNone/>
          </a:pPr>
          <a:r>
            <a:rPr lang="en-US" sz="1600" b="1" dirty="0">
              <a:solidFill>
                <a:srgbClr val="FFFFFF"/>
              </a:solidFill>
              <a:latin typeface="Arial"/>
              <a:ea typeface="+mn-ea"/>
              <a:cs typeface="+mn-cs"/>
            </a:rPr>
            <a:t>Resource-Efficient Agriculture</a:t>
          </a:r>
          <a:endParaRPr lang="en-IN" sz="1600" dirty="0">
            <a:solidFill>
              <a:sysClr val="window" lastClr="FFFFFF"/>
            </a:solidFill>
            <a:latin typeface="Calibri" panose="020F0502020204030204"/>
            <a:ea typeface="+mn-ea"/>
            <a:cs typeface="+mn-cs"/>
          </a:endParaRPr>
        </a:p>
      </dgm:t>
    </dgm:pt>
    <dgm:pt modelId="{EB2D3D34-2981-44DD-B343-36008C7DD396}" type="parTrans" cxnId="{0AFA2555-9693-407D-8ADE-BE9DBFBF6416}">
      <dgm:prSet/>
      <dgm:spPr/>
      <dgm:t>
        <a:bodyPr/>
        <a:lstStyle/>
        <a:p>
          <a:endParaRPr lang="en-IN"/>
        </a:p>
      </dgm:t>
    </dgm:pt>
    <dgm:pt modelId="{2FC0D5DA-66D2-47E9-8A07-F35F15ED3A5F}" type="sibTrans" cxnId="{0AFA2555-9693-407D-8ADE-BE9DBFBF6416}">
      <dgm:prSet/>
      <dgm:spPr/>
      <dgm:t>
        <a:bodyPr/>
        <a:lstStyle/>
        <a:p>
          <a:endParaRPr lang="en-IN"/>
        </a:p>
      </dgm:t>
    </dgm:pt>
    <dgm:pt modelId="{43ED5044-6745-49C7-AAA0-5C12769C1EF9}">
      <dgm:prSet phldrT="[Text]"/>
      <dgm:spPr>
        <a:xfrm rot="5400000">
          <a:off x="6012146" y="-2572761"/>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a:buChar char="•"/>
          </a:pPr>
          <a:r>
            <a:rPr lang="en-US" dirty="0">
              <a:solidFill>
                <a:sysClr val="windowText" lastClr="000000">
                  <a:hueOff val="0"/>
                  <a:satOff val="0"/>
                  <a:lumOff val="0"/>
                  <a:alphaOff val="0"/>
                </a:sysClr>
              </a:solidFill>
              <a:latin typeface="Calibri" panose="020F0502020204030204"/>
              <a:ea typeface="+mn-ea"/>
              <a:cs typeface="+mn-cs"/>
            </a:rPr>
            <a:t>Analyzes crop and prevents waste and reduces environmental damage</a:t>
          </a:r>
          <a:endParaRPr lang="en-IN" dirty="0">
            <a:solidFill>
              <a:sysClr val="windowText" lastClr="000000">
                <a:hueOff val="0"/>
                <a:satOff val="0"/>
                <a:lumOff val="0"/>
                <a:alphaOff val="0"/>
              </a:sysClr>
            </a:solidFill>
            <a:latin typeface="Calibri" panose="020F0502020204030204"/>
            <a:ea typeface="+mn-ea"/>
            <a:cs typeface="+mn-cs"/>
          </a:endParaRPr>
        </a:p>
      </dgm:t>
    </dgm:pt>
    <dgm:pt modelId="{9DB95664-1E33-46C0-AC2D-08E70CDDD219}" type="parTrans" cxnId="{724FCD00-A58C-4DC2-9506-10AC89D4E8C3}">
      <dgm:prSet/>
      <dgm:spPr/>
      <dgm:t>
        <a:bodyPr/>
        <a:lstStyle/>
        <a:p>
          <a:endParaRPr lang="en-IN"/>
        </a:p>
      </dgm:t>
    </dgm:pt>
    <dgm:pt modelId="{53C21341-48D8-4FB8-8C25-F42C6F412681}" type="sibTrans" cxnId="{724FCD00-A58C-4DC2-9506-10AC89D4E8C3}">
      <dgm:prSet/>
      <dgm:spPr/>
      <dgm:t>
        <a:bodyPr/>
        <a:lstStyle/>
        <a:p>
          <a:endParaRPr lang="en-IN"/>
        </a:p>
      </dgm:t>
    </dgm:pt>
    <dgm:pt modelId="{1B66460E-BFAD-471F-B2D1-BD328C33CDBF}">
      <dgm:prSet phldrT="[Text]" custT="1"/>
      <dgm:spPr>
        <a:xfrm>
          <a:off x="0" y="859395"/>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FFFFFF"/>
              </a:solidFill>
              <a:latin typeface="Arial"/>
              <a:ea typeface="+mn-ea"/>
              <a:cs typeface="+mn-cs"/>
            </a:rPr>
            <a:t>Environmental Monitoring and Conservation</a:t>
          </a:r>
          <a:endParaRPr lang="en-IN" sz="1600" b="1" kern="1200" dirty="0">
            <a:solidFill>
              <a:srgbClr val="FFFFFF"/>
            </a:solidFill>
            <a:latin typeface="Arial"/>
            <a:ea typeface="+mn-ea"/>
            <a:cs typeface="+mn-cs"/>
          </a:endParaRPr>
        </a:p>
      </dgm:t>
    </dgm:pt>
    <dgm:pt modelId="{6F23A460-70A9-409A-A8CD-B648320F380F}" type="parTrans" cxnId="{9E4E9660-656B-4C71-98D3-DE533F363A9B}">
      <dgm:prSet/>
      <dgm:spPr/>
      <dgm:t>
        <a:bodyPr/>
        <a:lstStyle/>
        <a:p>
          <a:endParaRPr lang="en-IN"/>
        </a:p>
      </dgm:t>
    </dgm:pt>
    <dgm:pt modelId="{04B19E59-86CA-4744-BA64-F0FB41CDCC1C}" type="sibTrans" cxnId="{9E4E9660-656B-4C71-98D3-DE533F363A9B}">
      <dgm:prSet/>
      <dgm:spPr/>
      <dgm:t>
        <a:bodyPr/>
        <a:lstStyle/>
        <a:p>
          <a:endParaRPr lang="en-IN"/>
        </a:p>
      </dgm:t>
    </dgm:pt>
    <dgm:pt modelId="{E254916C-71AF-414E-9BF3-BBBD40A94195}">
      <dgm:prSet phldrT="[Text]"/>
      <dgm:spPr>
        <a:xfrm rot="5400000">
          <a:off x="6012146" y="-1715234"/>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a:buChar char="•"/>
          </a:pPr>
          <a:r>
            <a:rPr lang="en-US" dirty="0">
              <a:solidFill>
                <a:sysClr val="windowText" lastClr="000000">
                  <a:hueOff val="0"/>
                  <a:satOff val="0"/>
                  <a:lumOff val="0"/>
                  <a:alphaOff val="0"/>
                </a:sysClr>
              </a:solidFill>
              <a:latin typeface="Calibri" panose="020F0502020204030204"/>
              <a:ea typeface="+mn-ea"/>
              <a:cs typeface="+mn-cs"/>
            </a:rPr>
            <a:t>Serves in the conservation and monitoring of sustainable ecosystem health</a:t>
          </a:r>
          <a:endParaRPr lang="en-IN" dirty="0">
            <a:solidFill>
              <a:sysClr val="windowText" lastClr="000000">
                <a:hueOff val="0"/>
                <a:satOff val="0"/>
                <a:lumOff val="0"/>
                <a:alphaOff val="0"/>
              </a:sysClr>
            </a:solidFill>
            <a:latin typeface="Calibri" panose="020F0502020204030204"/>
            <a:ea typeface="+mn-ea"/>
            <a:cs typeface="+mn-cs"/>
          </a:endParaRPr>
        </a:p>
      </dgm:t>
    </dgm:pt>
    <dgm:pt modelId="{BA8566FA-18A1-4BFD-ACE5-9519A998C739}" type="parTrans" cxnId="{A37BDA1F-5AFB-4122-A3CE-F1588455E107}">
      <dgm:prSet/>
      <dgm:spPr/>
      <dgm:t>
        <a:bodyPr/>
        <a:lstStyle/>
        <a:p>
          <a:endParaRPr lang="en-IN"/>
        </a:p>
      </dgm:t>
    </dgm:pt>
    <dgm:pt modelId="{F85DEDE3-E453-41D8-811F-9ABCFE470D56}" type="sibTrans" cxnId="{A37BDA1F-5AFB-4122-A3CE-F1588455E107}">
      <dgm:prSet/>
      <dgm:spPr/>
      <dgm:t>
        <a:bodyPr/>
        <a:lstStyle/>
        <a:p>
          <a:endParaRPr lang="en-IN"/>
        </a:p>
      </dgm:t>
    </dgm:pt>
    <dgm:pt modelId="{52252F53-597E-4EB2-9293-70AE7D9BEC61}">
      <dgm:prSet phldrT="[Text]" custT="1"/>
      <dgm:spPr>
        <a:xfrm>
          <a:off x="0" y="1716923"/>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FFFFFF"/>
              </a:solidFill>
              <a:latin typeface="Arial"/>
              <a:ea typeface="+mn-ea"/>
              <a:cs typeface="+mn-cs"/>
            </a:rPr>
            <a:t>Energy Efficiency in Smart Cities</a:t>
          </a:r>
          <a:endParaRPr lang="en-IN" sz="1600" b="1" kern="1200" dirty="0">
            <a:solidFill>
              <a:srgbClr val="FFFFFF"/>
            </a:solidFill>
            <a:latin typeface="Arial"/>
            <a:ea typeface="+mn-ea"/>
            <a:cs typeface="+mn-cs"/>
          </a:endParaRPr>
        </a:p>
      </dgm:t>
    </dgm:pt>
    <dgm:pt modelId="{417DA4A5-ACA4-44D4-A433-99C5467F4CFD}" type="parTrans" cxnId="{DD2FB6B4-81A7-4FCC-B930-2331D75D588E}">
      <dgm:prSet/>
      <dgm:spPr/>
      <dgm:t>
        <a:bodyPr/>
        <a:lstStyle/>
        <a:p>
          <a:endParaRPr lang="en-IN"/>
        </a:p>
      </dgm:t>
    </dgm:pt>
    <dgm:pt modelId="{AD913610-F811-4576-B265-32E9361D3FCE}" type="sibTrans" cxnId="{DD2FB6B4-81A7-4FCC-B930-2331D75D588E}">
      <dgm:prSet/>
      <dgm:spPr/>
      <dgm:t>
        <a:bodyPr/>
        <a:lstStyle/>
        <a:p>
          <a:endParaRPr lang="en-IN"/>
        </a:p>
      </dgm:t>
    </dgm:pt>
    <dgm:pt modelId="{D5B2180D-524C-451E-9C6E-9C4B27AD3912}">
      <dgm:prSet phldrT="[Text]"/>
      <dgm:spPr>
        <a:xfrm rot="5400000">
          <a:off x="6012146" y="-857706"/>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a:buChar char="•"/>
          </a:pPr>
          <a:r>
            <a:rPr lang="en-US" dirty="0">
              <a:solidFill>
                <a:sysClr val="windowText" lastClr="000000">
                  <a:hueOff val="0"/>
                  <a:satOff val="0"/>
                  <a:lumOff val="0"/>
                  <a:alphaOff val="0"/>
                </a:sysClr>
              </a:solidFill>
              <a:latin typeface="Calibri" panose="020F0502020204030204"/>
              <a:ea typeface="+mn-ea"/>
              <a:cs typeface="+mn-cs"/>
            </a:rPr>
            <a:t>Used to examine land use, energy use, and traffic flow within smart cities</a:t>
          </a:r>
          <a:endParaRPr lang="en-IN" dirty="0">
            <a:solidFill>
              <a:sysClr val="windowText" lastClr="000000">
                <a:hueOff val="0"/>
                <a:satOff val="0"/>
                <a:lumOff val="0"/>
                <a:alphaOff val="0"/>
              </a:sysClr>
            </a:solidFill>
            <a:latin typeface="Calibri" panose="020F0502020204030204"/>
            <a:ea typeface="+mn-ea"/>
            <a:cs typeface="+mn-cs"/>
          </a:endParaRPr>
        </a:p>
      </dgm:t>
    </dgm:pt>
    <dgm:pt modelId="{7FDC8569-5E42-4DAC-BECE-59D23A6956AA}" type="parTrans" cxnId="{4B5AEB60-06B1-4E3F-A822-138AA268BE41}">
      <dgm:prSet/>
      <dgm:spPr/>
      <dgm:t>
        <a:bodyPr/>
        <a:lstStyle/>
        <a:p>
          <a:endParaRPr lang="en-IN"/>
        </a:p>
      </dgm:t>
    </dgm:pt>
    <dgm:pt modelId="{746366C5-8C63-4320-8F91-6F339179AB5B}" type="sibTrans" cxnId="{4B5AEB60-06B1-4E3F-A822-138AA268BE41}">
      <dgm:prSet/>
      <dgm:spPr/>
      <dgm:t>
        <a:bodyPr/>
        <a:lstStyle/>
        <a:p>
          <a:endParaRPr lang="en-IN"/>
        </a:p>
      </dgm:t>
    </dgm:pt>
    <dgm:pt modelId="{B4611839-16A3-40D3-8BB6-B8FB45FC5B57}">
      <dgm:prSet custT="1"/>
      <dgm:spPr>
        <a:xfrm>
          <a:off x="0" y="2574450"/>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marL="0" lvl="0" indent="0" algn="ctr" defTabSz="711200">
            <a:lnSpc>
              <a:spcPct val="90000"/>
            </a:lnSpc>
            <a:spcBef>
              <a:spcPct val="0"/>
            </a:spcBef>
            <a:spcAft>
              <a:spcPct val="35000"/>
            </a:spcAft>
            <a:buFont typeface="Arial" panose="020B0604020202020204" pitchFamily="34" charset="0"/>
            <a:buNone/>
          </a:pPr>
          <a:r>
            <a:rPr lang="en-IN" sz="1600" b="1" kern="1200" dirty="0">
              <a:solidFill>
                <a:srgbClr val="FFFFFF"/>
              </a:solidFill>
              <a:latin typeface="Arial"/>
              <a:ea typeface="+mn-ea"/>
              <a:cs typeface="+mn-cs"/>
            </a:rPr>
            <a:t>Waste Management and Recycling</a:t>
          </a:r>
        </a:p>
      </dgm:t>
    </dgm:pt>
    <dgm:pt modelId="{ED243B49-0320-448F-8DEB-C1EB2A08F5AD}" type="parTrans" cxnId="{7E3BE491-0856-4AC8-AC40-F78885231747}">
      <dgm:prSet/>
      <dgm:spPr/>
      <dgm:t>
        <a:bodyPr/>
        <a:lstStyle/>
        <a:p>
          <a:endParaRPr lang="en-IN"/>
        </a:p>
      </dgm:t>
    </dgm:pt>
    <dgm:pt modelId="{55831095-59D0-473B-99C2-D93F08AB1792}" type="sibTrans" cxnId="{7E3BE491-0856-4AC8-AC40-F78885231747}">
      <dgm:prSet/>
      <dgm:spPr/>
      <dgm:t>
        <a:bodyPr/>
        <a:lstStyle/>
        <a:p>
          <a:endParaRPr lang="en-IN"/>
        </a:p>
      </dgm:t>
    </dgm:pt>
    <dgm:pt modelId="{DB87A4DA-3846-48BB-BCF5-EB419D38F42D}">
      <dgm:prSet custT="1"/>
      <dgm:spPr>
        <a:xfrm>
          <a:off x="0" y="3431978"/>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FFFFFF"/>
              </a:solidFill>
              <a:latin typeface="Arial"/>
              <a:ea typeface="+mn-ea"/>
              <a:cs typeface="+mn-cs"/>
            </a:rPr>
            <a:t>Climate Research and Disaster Response</a:t>
          </a:r>
          <a:endParaRPr lang="en-IN" sz="1600" b="1" kern="1200" dirty="0">
            <a:solidFill>
              <a:srgbClr val="FFFFFF"/>
            </a:solidFill>
            <a:latin typeface="Arial"/>
            <a:ea typeface="+mn-ea"/>
            <a:cs typeface="+mn-cs"/>
          </a:endParaRPr>
        </a:p>
      </dgm:t>
    </dgm:pt>
    <dgm:pt modelId="{498B1756-4457-462F-833B-41E3FD12C073}" type="parTrans" cxnId="{6AF01DA1-D463-4FDF-9967-5E2226BDE40C}">
      <dgm:prSet/>
      <dgm:spPr/>
      <dgm:t>
        <a:bodyPr/>
        <a:lstStyle/>
        <a:p>
          <a:endParaRPr lang="en-IN"/>
        </a:p>
      </dgm:t>
    </dgm:pt>
    <dgm:pt modelId="{D4957C3C-DCB8-46B1-A76B-5AE633D5ECEA}" type="sibTrans" cxnId="{6AF01DA1-D463-4FDF-9967-5E2226BDE40C}">
      <dgm:prSet/>
      <dgm:spPr/>
      <dgm:t>
        <a:bodyPr/>
        <a:lstStyle/>
        <a:p>
          <a:endParaRPr lang="en-IN"/>
        </a:p>
      </dgm:t>
    </dgm:pt>
    <dgm:pt modelId="{FAC93DF6-FF16-4CA9-8FC9-6E5428113223}">
      <dgm:prSet/>
      <dgm:spPr>
        <a:xfrm rot="5400000">
          <a:off x="6012146" y="-1715234"/>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a:buChar char="•"/>
          </a:pPr>
          <a:endParaRPr lang="en-IN" dirty="0">
            <a:solidFill>
              <a:sysClr val="windowText" lastClr="000000">
                <a:hueOff val="0"/>
                <a:satOff val="0"/>
                <a:lumOff val="0"/>
                <a:alphaOff val="0"/>
              </a:sysClr>
            </a:solidFill>
            <a:latin typeface="Calibri" panose="020F0502020204030204"/>
            <a:ea typeface="+mn-ea"/>
            <a:cs typeface="+mn-cs"/>
          </a:endParaRPr>
        </a:p>
      </dgm:t>
    </dgm:pt>
    <dgm:pt modelId="{C34EAFC0-E1C6-4D96-8EA8-B614A1E76067}" type="parTrans" cxnId="{022054B6-4AEC-41AB-BB83-EF1C158C7E3E}">
      <dgm:prSet/>
      <dgm:spPr/>
      <dgm:t>
        <a:bodyPr/>
        <a:lstStyle/>
        <a:p>
          <a:endParaRPr lang="en-IN"/>
        </a:p>
      </dgm:t>
    </dgm:pt>
    <dgm:pt modelId="{2D605833-2E60-4555-AE11-416027F6C835}" type="sibTrans" cxnId="{022054B6-4AEC-41AB-BB83-EF1C158C7E3E}">
      <dgm:prSet/>
      <dgm:spPr/>
      <dgm:t>
        <a:bodyPr/>
        <a:lstStyle/>
        <a:p>
          <a:endParaRPr lang="en-IN"/>
        </a:p>
      </dgm:t>
    </dgm:pt>
    <dgm:pt modelId="{52F43FB0-2322-4EBE-AFE7-643CB6A13CE5}">
      <dgm:prSet custT="1"/>
      <dgm:spPr>
        <a:xfrm rot="5400000">
          <a:off x="6012146" y="-178"/>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marL="0" lvl="0" indent="0" algn="l" defTabSz="711200">
            <a:lnSpc>
              <a:spcPct val="90000"/>
            </a:lnSpc>
            <a:spcBef>
              <a:spcPct val="0"/>
            </a:spcBef>
            <a:spcAft>
              <a:spcPct val="35000"/>
            </a:spcAft>
            <a:buChar char="•"/>
          </a:pPr>
          <a:r>
            <a:rPr lang="en-US" sz="1600" kern="1200" dirty="0">
              <a:solidFill>
                <a:sysClr val="windowText" lastClr="000000">
                  <a:hueOff val="0"/>
                  <a:satOff val="0"/>
                  <a:lumOff val="0"/>
                  <a:alphaOff val="0"/>
                </a:sysClr>
              </a:solidFill>
              <a:latin typeface="Calibri" panose="020F0502020204030204"/>
              <a:ea typeface="+mn-ea"/>
              <a:cs typeface="+mn-cs"/>
            </a:rPr>
            <a:t> Automatic sorting of recyclables, such as plastics, metals, and organics</a:t>
          </a:r>
          <a:endParaRPr lang="en-IN" sz="1600" kern="1200" dirty="0">
            <a:solidFill>
              <a:sysClr val="windowText" lastClr="000000">
                <a:hueOff val="0"/>
                <a:satOff val="0"/>
                <a:lumOff val="0"/>
                <a:alphaOff val="0"/>
              </a:sysClr>
            </a:solidFill>
            <a:latin typeface="Calibri" panose="020F0502020204030204"/>
            <a:ea typeface="+mn-ea"/>
            <a:cs typeface="+mn-cs"/>
          </a:endParaRPr>
        </a:p>
      </dgm:t>
    </dgm:pt>
    <dgm:pt modelId="{E5085691-ECA4-4538-9C1C-20C3CDD45E15}" type="parTrans" cxnId="{E22F9166-7F1D-429C-BE5C-BD3BA7A4649D}">
      <dgm:prSet/>
      <dgm:spPr/>
      <dgm:t>
        <a:bodyPr/>
        <a:lstStyle/>
        <a:p>
          <a:endParaRPr lang="en-IN"/>
        </a:p>
      </dgm:t>
    </dgm:pt>
    <dgm:pt modelId="{879A4467-4A00-4C96-AB1E-2493B25F2031}" type="sibTrans" cxnId="{E22F9166-7F1D-429C-BE5C-BD3BA7A4649D}">
      <dgm:prSet/>
      <dgm:spPr/>
      <dgm:t>
        <a:bodyPr/>
        <a:lstStyle/>
        <a:p>
          <a:endParaRPr lang="en-IN"/>
        </a:p>
      </dgm:t>
    </dgm:pt>
    <dgm:pt modelId="{10F1C9F8-7124-40FE-8119-0DB1E6E0FA2A}">
      <dgm:prSet custT="1"/>
      <dgm:spPr>
        <a:xfrm rot="5400000">
          <a:off x="6012146" y="857348"/>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marL="0" lvl="0" indent="0" algn="l" defTabSz="711200">
            <a:lnSpc>
              <a:spcPct val="90000"/>
            </a:lnSpc>
            <a:spcBef>
              <a:spcPct val="0"/>
            </a:spcBef>
            <a:spcAft>
              <a:spcPct val="35000"/>
            </a:spcAft>
            <a:buChar char="•"/>
          </a:pPr>
          <a:r>
            <a:rPr lang="en-US" sz="1600" kern="1200" dirty="0">
              <a:solidFill>
                <a:sysClr val="windowText" lastClr="000000">
                  <a:hueOff val="0"/>
                  <a:satOff val="0"/>
                  <a:lumOff val="0"/>
                  <a:alphaOff val="0"/>
                </a:sysClr>
              </a:solidFill>
              <a:latin typeface="Calibri" panose="020F0502020204030204"/>
              <a:ea typeface="+mn-ea"/>
              <a:cs typeface="+mn-cs"/>
            </a:rPr>
            <a:t> Identify changes in climate and the development of storms</a:t>
          </a:r>
          <a:endParaRPr lang="en-IN" sz="1600" kern="1200" dirty="0">
            <a:solidFill>
              <a:sysClr val="windowText" lastClr="000000">
                <a:hueOff val="0"/>
                <a:satOff val="0"/>
                <a:lumOff val="0"/>
                <a:alphaOff val="0"/>
              </a:sysClr>
            </a:solidFill>
            <a:latin typeface="Calibri" panose="020F0502020204030204"/>
            <a:ea typeface="+mn-ea"/>
            <a:cs typeface="+mn-cs"/>
          </a:endParaRPr>
        </a:p>
      </dgm:t>
    </dgm:pt>
    <dgm:pt modelId="{82FF9E5C-CBF4-4776-9C6A-D587022054A2}" type="parTrans" cxnId="{760850C7-DDE0-4EC9-899E-CBC76A7C4726}">
      <dgm:prSet/>
      <dgm:spPr/>
      <dgm:t>
        <a:bodyPr/>
        <a:lstStyle/>
        <a:p>
          <a:endParaRPr lang="en-IN"/>
        </a:p>
      </dgm:t>
    </dgm:pt>
    <dgm:pt modelId="{583AC0FD-9EC0-4A47-A18B-BC9A03EC4006}" type="sibTrans" cxnId="{760850C7-DDE0-4EC9-899E-CBC76A7C4726}">
      <dgm:prSet/>
      <dgm:spPr/>
      <dgm:t>
        <a:bodyPr/>
        <a:lstStyle/>
        <a:p>
          <a:endParaRPr lang="en-IN"/>
        </a:p>
      </dgm:t>
    </dgm:pt>
    <dgm:pt modelId="{2F161348-64D6-428C-8C2E-F233BB49CDAD}" type="pres">
      <dgm:prSet presAssocID="{822F4DA0-63A4-4366-9DD4-AEB309DDC8E3}" presName="Name0" presStyleCnt="0">
        <dgm:presLayoutVars>
          <dgm:dir/>
          <dgm:animLvl val="lvl"/>
          <dgm:resizeHandles val="exact"/>
        </dgm:presLayoutVars>
      </dgm:prSet>
      <dgm:spPr/>
    </dgm:pt>
    <dgm:pt modelId="{8331A4D6-3D90-47C6-B869-C1542EFB5A2A}" type="pres">
      <dgm:prSet presAssocID="{5D360CB2-379D-419A-B46B-C152252D8AE3}" presName="linNode" presStyleCnt="0"/>
      <dgm:spPr/>
    </dgm:pt>
    <dgm:pt modelId="{AD3EB8B5-7CBD-467A-A995-092DBCF442BC}" type="pres">
      <dgm:prSet presAssocID="{5D360CB2-379D-419A-B46B-C152252D8AE3}" presName="parentText" presStyleLbl="node1" presStyleIdx="0" presStyleCnt="5">
        <dgm:presLayoutVars>
          <dgm:chMax val="1"/>
          <dgm:bulletEnabled val="1"/>
        </dgm:presLayoutVars>
      </dgm:prSet>
      <dgm:spPr/>
    </dgm:pt>
    <dgm:pt modelId="{5B0A349D-D039-4BA6-96F7-92BCAC47609E}" type="pres">
      <dgm:prSet presAssocID="{5D360CB2-379D-419A-B46B-C152252D8AE3}" presName="descendantText" presStyleLbl="alignAccFollowNode1" presStyleIdx="0" presStyleCnt="5">
        <dgm:presLayoutVars>
          <dgm:bulletEnabled val="1"/>
        </dgm:presLayoutVars>
      </dgm:prSet>
      <dgm:spPr/>
    </dgm:pt>
    <dgm:pt modelId="{63AC1B2F-417E-4FBF-AD58-1EFFFAEBA596}" type="pres">
      <dgm:prSet presAssocID="{2FC0D5DA-66D2-47E9-8A07-F35F15ED3A5F}" presName="sp" presStyleCnt="0"/>
      <dgm:spPr/>
    </dgm:pt>
    <dgm:pt modelId="{515D09A6-AD18-47BD-B750-A5EA82FA947E}" type="pres">
      <dgm:prSet presAssocID="{1B66460E-BFAD-471F-B2D1-BD328C33CDBF}" presName="linNode" presStyleCnt="0"/>
      <dgm:spPr/>
    </dgm:pt>
    <dgm:pt modelId="{6E1F8197-14D7-45F3-BA4C-31B7C1EBC4B8}" type="pres">
      <dgm:prSet presAssocID="{1B66460E-BFAD-471F-B2D1-BD328C33CDBF}" presName="parentText" presStyleLbl="node1" presStyleIdx="1" presStyleCnt="5">
        <dgm:presLayoutVars>
          <dgm:chMax val="1"/>
          <dgm:bulletEnabled val="1"/>
        </dgm:presLayoutVars>
      </dgm:prSet>
      <dgm:spPr/>
    </dgm:pt>
    <dgm:pt modelId="{F019DF00-32EF-4AA6-B520-B5559FD082A9}" type="pres">
      <dgm:prSet presAssocID="{1B66460E-BFAD-471F-B2D1-BD328C33CDBF}" presName="descendantText" presStyleLbl="alignAccFollowNode1" presStyleIdx="1" presStyleCnt="5">
        <dgm:presLayoutVars>
          <dgm:bulletEnabled val="1"/>
        </dgm:presLayoutVars>
      </dgm:prSet>
      <dgm:spPr/>
    </dgm:pt>
    <dgm:pt modelId="{6EB26E72-7174-4A13-8E3D-119F38D30E48}" type="pres">
      <dgm:prSet presAssocID="{04B19E59-86CA-4744-BA64-F0FB41CDCC1C}" presName="sp" presStyleCnt="0"/>
      <dgm:spPr/>
    </dgm:pt>
    <dgm:pt modelId="{FBD9C6B5-7193-41C3-83C3-F0908D3479CB}" type="pres">
      <dgm:prSet presAssocID="{52252F53-597E-4EB2-9293-70AE7D9BEC61}" presName="linNode" presStyleCnt="0"/>
      <dgm:spPr/>
    </dgm:pt>
    <dgm:pt modelId="{ABAF931C-BEC7-4D56-8D36-33804DC5AB66}" type="pres">
      <dgm:prSet presAssocID="{52252F53-597E-4EB2-9293-70AE7D9BEC61}" presName="parentText" presStyleLbl="node1" presStyleIdx="2" presStyleCnt="5">
        <dgm:presLayoutVars>
          <dgm:chMax val="1"/>
          <dgm:bulletEnabled val="1"/>
        </dgm:presLayoutVars>
      </dgm:prSet>
      <dgm:spPr/>
    </dgm:pt>
    <dgm:pt modelId="{1150DDFC-895B-447D-8A27-EC0E61EC1BCA}" type="pres">
      <dgm:prSet presAssocID="{52252F53-597E-4EB2-9293-70AE7D9BEC61}" presName="descendantText" presStyleLbl="alignAccFollowNode1" presStyleIdx="2" presStyleCnt="5">
        <dgm:presLayoutVars>
          <dgm:bulletEnabled val="1"/>
        </dgm:presLayoutVars>
      </dgm:prSet>
      <dgm:spPr/>
    </dgm:pt>
    <dgm:pt modelId="{F5F9935D-82B6-4776-8760-E501F5B5AA22}" type="pres">
      <dgm:prSet presAssocID="{AD913610-F811-4576-B265-32E9361D3FCE}" presName="sp" presStyleCnt="0"/>
      <dgm:spPr/>
    </dgm:pt>
    <dgm:pt modelId="{9064F7DD-F939-458C-8145-6E2883535125}" type="pres">
      <dgm:prSet presAssocID="{B4611839-16A3-40D3-8BB6-B8FB45FC5B57}" presName="linNode" presStyleCnt="0"/>
      <dgm:spPr/>
    </dgm:pt>
    <dgm:pt modelId="{D3C94F26-0C3D-4DEF-B4A2-A3F527821E0A}" type="pres">
      <dgm:prSet presAssocID="{B4611839-16A3-40D3-8BB6-B8FB45FC5B57}" presName="parentText" presStyleLbl="node1" presStyleIdx="3" presStyleCnt="5">
        <dgm:presLayoutVars>
          <dgm:chMax val="1"/>
          <dgm:bulletEnabled val="1"/>
        </dgm:presLayoutVars>
      </dgm:prSet>
      <dgm:spPr/>
    </dgm:pt>
    <dgm:pt modelId="{9D13A850-9300-46CE-A26E-C38561789BA5}" type="pres">
      <dgm:prSet presAssocID="{B4611839-16A3-40D3-8BB6-B8FB45FC5B57}" presName="descendantText" presStyleLbl="alignAccFollowNode1" presStyleIdx="3" presStyleCnt="5">
        <dgm:presLayoutVars>
          <dgm:bulletEnabled val="1"/>
        </dgm:presLayoutVars>
      </dgm:prSet>
      <dgm:spPr/>
    </dgm:pt>
    <dgm:pt modelId="{1893A1DC-93EA-4A11-903C-B92BB529608C}" type="pres">
      <dgm:prSet presAssocID="{55831095-59D0-473B-99C2-D93F08AB1792}" presName="sp" presStyleCnt="0"/>
      <dgm:spPr/>
    </dgm:pt>
    <dgm:pt modelId="{EA61254A-FD91-43E1-922B-B6EFF7A27B8F}" type="pres">
      <dgm:prSet presAssocID="{DB87A4DA-3846-48BB-BCF5-EB419D38F42D}" presName="linNode" presStyleCnt="0"/>
      <dgm:spPr/>
    </dgm:pt>
    <dgm:pt modelId="{B879163F-DE50-45FF-BDFD-E49F1D0CD96D}" type="pres">
      <dgm:prSet presAssocID="{DB87A4DA-3846-48BB-BCF5-EB419D38F42D}" presName="parentText" presStyleLbl="node1" presStyleIdx="4" presStyleCnt="5">
        <dgm:presLayoutVars>
          <dgm:chMax val="1"/>
          <dgm:bulletEnabled val="1"/>
        </dgm:presLayoutVars>
      </dgm:prSet>
      <dgm:spPr/>
    </dgm:pt>
    <dgm:pt modelId="{B97C4EF3-341E-4482-AE96-9A7B6AF51A5F}" type="pres">
      <dgm:prSet presAssocID="{DB87A4DA-3846-48BB-BCF5-EB419D38F42D}" presName="descendantText" presStyleLbl="alignAccFollowNode1" presStyleIdx="4" presStyleCnt="5">
        <dgm:presLayoutVars>
          <dgm:bulletEnabled val="1"/>
        </dgm:presLayoutVars>
      </dgm:prSet>
      <dgm:spPr/>
    </dgm:pt>
  </dgm:ptLst>
  <dgm:cxnLst>
    <dgm:cxn modelId="{724FCD00-A58C-4DC2-9506-10AC89D4E8C3}" srcId="{5D360CB2-379D-419A-B46B-C152252D8AE3}" destId="{43ED5044-6745-49C7-AAA0-5C12769C1EF9}" srcOrd="0" destOrd="0" parTransId="{9DB95664-1E33-46C0-AC2D-08E70CDDD219}" sibTransId="{53C21341-48D8-4FB8-8C25-F42C6F412681}"/>
    <dgm:cxn modelId="{02030E0B-7209-4514-9D16-F7857B7D549F}" type="presOf" srcId="{DB87A4DA-3846-48BB-BCF5-EB419D38F42D}" destId="{B879163F-DE50-45FF-BDFD-E49F1D0CD96D}" srcOrd="0" destOrd="0" presId="urn:microsoft.com/office/officeart/2005/8/layout/vList5"/>
    <dgm:cxn modelId="{A2F31F0F-EF8E-47DB-A0FA-E9EEC335240A}" type="presOf" srcId="{FAC93DF6-FF16-4CA9-8FC9-6E5428113223}" destId="{F019DF00-32EF-4AA6-B520-B5559FD082A9}" srcOrd="0" destOrd="1" presId="urn:microsoft.com/office/officeart/2005/8/layout/vList5"/>
    <dgm:cxn modelId="{A37BDA1F-5AFB-4122-A3CE-F1588455E107}" srcId="{1B66460E-BFAD-471F-B2D1-BD328C33CDBF}" destId="{E254916C-71AF-414E-9BF3-BBBD40A94195}" srcOrd="0" destOrd="0" parTransId="{BA8566FA-18A1-4BFD-ACE5-9519A998C739}" sibTransId="{F85DEDE3-E453-41D8-811F-9ABCFE470D56}"/>
    <dgm:cxn modelId="{9E4E9660-656B-4C71-98D3-DE533F363A9B}" srcId="{822F4DA0-63A4-4366-9DD4-AEB309DDC8E3}" destId="{1B66460E-BFAD-471F-B2D1-BD328C33CDBF}" srcOrd="1" destOrd="0" parTransId="{6F23A460-70A9-409A-A8CD-B648320F380F}" sibTransId="{04B19E59-86CA-4744-BA64-F0FB41CDCC1C}"/>
    <dgm:cxn modelId="{4B5AEB60-06B1-4E3F-A822-138AA268BE41}" srcId="{52252F53-597E-4EB2-9293-70AE7D9BEC61}" destId="{D5B2180D-524C-451E-9C6E-9C4B27AD3912}" srcOrd="0" destOrd="0" parTransId="{7FDC8569-5E42-4DAC-BECE-59D23A6956AA}" sibTransId="{746366C5-8C63-4320-8F91-6F339179AB5B}"/>
    <dgm:cxn modelId="{E22F9166-7F1D-429C-BE5C-BD3BA7A4649D}" srcId="{B4611839-16A3-40D3-8BB6-B8FB45FC5B57}" destId="{52F43FB0-2322-4EBE-AFE7-643CB6A13CE5}" srcOrd="0" destOrd="0" parTransId="{E5085691-ECA4-4538-9C1C-20C3CDD45E15}" sibTransId="{879A4467-4A00-4C96-AB1E-2493B25F2031}"/>
    <dgm:cxn modelId="{8AE88D6A-4FE8-49F3-B6AE-10C48012D90D}" type="presOf" srcId="{10F1C9F8-7124-40FE-8119-0DB1E6E0FA2A}" destId="{B97C4EF3-341E-4482-AE96-9A7B6AF51A5F}" srcOrd="0" destOrd="0" presId="urn:microsoft.com/office/officeart/2005/8/layout/vList5"/>
    <dgm:cxn modelId="{7002C34C-3065-4D88-BC41-A059EDE1E9D7}" type="presOf" srcId="{5D360CB2-379D-419A-B46B-C152252D8AE3}" destId="{AD3EB8B5-7CBD-467A-A995-092DBCF442BC}" srcOrd="0" destOrd="0" presId="urn:microsoft.com/office/officeart/2005/8/layout/vList5"/>
    <dgm:cxn modelId="{A16FA24E-703E-4129-8027-E6B04FBB09B0}" type="presOf" srcId="{D5B2180D-524C-451E-9C6E-9C4B27AD3912}" destId="{1150DDFC-895B-447D-8A27-EC0E61EC1BCA}" srcOrd="0" destOrd="0" presId="urn:microsoft.com/office/officeart/2005/8/layout/vList5"/>
    <dgm:cxn modelId="{10C9D774-EEAE-49BB-BBA0-038104347469}" type="presOf" srcId="{52252F53-597E-4EB2-9293-70AE7D9BEC61}" destId="{ABAF931C-BEC7-4D56-8D36-33804DC5AB66}" srcOrd="0" destOrd="0" presId="urn:microsoft.com/office/officeart/2005/8/layout/vList5"/>
    <dgm:cxn modelId="{0AFA2555-9693-407D-8ADE-BE9DBFBF6416}" srcId="{822F4DA0-63A4-4366-9DD4-AEB309DDC8E3}" destId="{5D360CB2-379D-419A-B46B-C152252D8AE3}" srcOrd="0" destOrd="0" parTransId="{EB2D3D34-2981-44DD-B343-36008C7DD396}" sibTransId="{2FC0D5DA-66D2-47E9-8A07-F35F15ED3A5F}"/>
    <dgm:cxn modelId="{7E3BE491-0856-4AC8-AC40-F78885231747}" srcId="{822F4DA0-63A4-4366-9DD4-AEB309DDC8E3}" destId="{B4611839-16A3-40D3-8BB6-B8FB45FC5B57}" srcOrd="3" destOrd="0" parTransId="{ED243B49-0320-448F-8DEB-C1EB2A08F5AD}" sibTransId="{55831095-59D0-473B-99C2-D93F08AB1792}"/>
    <dgm:cxn modelId="{B7F1E891-743F-42FE-8702-8CB813EC588D}" type="presOf" srcId="{E254916C-71AF-414E-9BF3-BBBD40A94195}" destId="{F019DF00-32EF-4AA6-B520-B5559FD082A9}" srcOrd="0" destOrd="0" presId="urn:microsoft.com/office/officeart/2005/8/layout/vList5"/>
    <dgm:cxn modelId="{6AF01DA1-D463-4FDF-9967-5E2226BDE40C}" srcId="{822F4DA0-63A4-4366-9DD4-AEB309DDC8E3}" destId="{DB87A4DA-3846-48BB-BCF5-EB419D38F42D}" srcOrd="4" destOrd="0" parTransId="{498B1756-4457-462F-833B-41E3FD12C073}" sibTransId="{D4957C3C-DCB8-46B1-A76B-5AE633D5ECEA}"/>
    <dgm:cxn modelId="{EA9B69B1-B105-4510-99D4-AFA389CF4BE6}" type="presOf" srcId="{822F4DA0-63A4-4366-9DD4-AEB309DDC8E3}" destId="{2F161348-64D6-428C-8C2E-F233BB49CDAD}" srcOrd="0" destOrd="0" presId="urn:microsoft.com/office/officeart/2005/8/layout/vList5"/>
    <dgm:cxn modelId="{DD2FB6B4-81A7-4FCC-B930-2331D75D588E}" srcId="{822F4DA0-63A4-4366-9DD4-AEB309DDC8E3}" destId="{52252F53-597E-4EB2-9293-70AE7D9BEC61}" srcOrd="2" destOrd="0" parTransId="{417DA4A5-ACA4-44D4-A433-99C5467F4CFD}" sibTransId="{AD913610-F811-4576-B265-32E9361D3FCE}"/>
    <dgm:cxn modelId="{022054B6-4AEC-41AB-BB83-EF1C158C7E3E}" srcId="{1B66460E-BFAD-471F-B2D1-BD328C33CDBF}" destId="{FAC93DF6-FF16-4CA9-8FC9-6E5428113223}" srcOrd="1" destOrd="0" parTransId="{C34EAFC0-E1C6-4D96-8EA8-B614A1E76067}" sibTransId="{2D605833-2E60-4555-AE11-416027F6C835}"/>
    <dgm:cxn modelId="{760850C7-DDE0-4EC9-899E-CBC76A7C4726}" srcId="{DB87A4DA-3846-48BB-BCF5-EB419D38F42D}" destId="{10F1C9F8-7124-40FE-8119-0DB1E6E0FA2A}" srcOrd="0" destOrd="0" parTransId="{82FF9E5C-CBF4-4776-9C6A-D587022054A2}" sibTransId="{583AC0FD-9EC0-4A47-A18B-BC9A03EC4006}"/>
    <dgm:cxn modelId="{44C4C1CC-4F23-42E7-897D-9A7D6A225BA2}" type="presOf" srcId="{43ED5044-6745-49C7-AAA0-5C12769C1EF9}" destId="{5B0A349D-D039-4BA6-96F7-92BCAC47609E}" srcOrd="0" destOrd="0" presId="urn:microsoft.com/office/officeart/2005/8/layout/vList5"/>
    <dgm:cxn modelId="{875008D7-79C3-497A-9136-060727B52F2B}" type="presOf" srcId="{B4611839-16A3-40D3-8BB6-B8FB45FC5B57}" destId="{D3C94F26-0C3D-4DEF-B4A2-A3F527821E0A}" srcOrd="0" destOrd="0" presId="urn:microsoft.com/office/officeart/2005/8/layout/vList5"/>
    <dgm:cxn modelId="{754EB2DD-427B-4C73-8BBC-A4C55014BE20}" type="presOf" srcId="{1B66460E-BFAD-471F-B2D1-BD328C33CDBF}" destId="{6E1F8197-14D7-45F3-BA4C-31B7C1EBC4B8}" srcOrd="0" destOrd="0" presId="urn:microsoft.com/office/officeart/2005/8/layout/vList5"/>
    <dgm:cxn modelId="{D2D493FF-91FB-4A52-BAC8-266112EB30CF}" type="presOf" srcId="{52F43FB0-2322-4EBE-AFE7-643CB6A13CE5}" destId="{9D13A850-9300-46CE-A26E-C38561789BA5}" srcOrd="0" destOrd="0" presId="urn:microsoft.com/office/officeart/2005/8/layout/vList5"/>
    <dgm:cxn modelId="{90792996-13D7-4EDB-A6D5-F297D4CE32CF}" type="presParOf" srcId="{2F161348-64D6-428C-8C2E-F233BB49CDAD}" destId="{8331A4D6-3D90-47C6-B869-C1542EFB5A2A}" srcOrd="0" destOrd="0" presId="urn:microsoft.com/office/officeart/2005/8/layout/vList5"/>
    <dgm:cxn modelId="{00DAC143-8F16-41F7-8E4F-A2B152BDF763}" type="presParOf" srcId="{8331A4D6-3D90-47C6-B869-C1542EFB5A2A}" destId="{AD3EB8B5-7CBD-467A-A995-092DBCF442BC}" srcOrd="0" destOrd="0" presId="urn:microsoft.com/office/officeart/2005/8/layout/vList5"/>
    <dgm:cxn modelId="{90B44D13-51D9-47F8-9984-10767D8DE5A4}" type="presParOf" srcId="{8331A4D6-3D90-47C6-B869-C1542EFB5A2A}" destId="{5B0A349D-D039-4BA6-96F7-92BCAC47609E}" srcOrd="1" destOrd="0" presId="urn:microsoft.com/office/officeart/2005/8/layout/vList5"/>
    <dgm:cxn modelId="{A517CD23-1210-4D3A-8035-3BB675723141}" type="presParOf" srcId="{2F161348-64D6-428C-8C2E-F233BB49CDAD}" destId="{63AC1B2F-417E-4FBF-AD58-1EFFFAEBA596}" srcOrd="1" destOrd="0" presId="urn:microsoft.com/office/officeart/2005/8/layout/vList5"/>
    <dgm:cxn modelId="{5D90A8CC-0322-47FB-B5E3-B83DE06D1EEA}" type="presParOf" srcId="{2F161348-64D6-428C-8C2E-F233BB49CDAD}" destId="{515D09A6-AD18-47BD-B750-A5EA82FA947E}" srcOrd="2" destOrd="0" presId="urn:microsoft.com/office/officeart/2005/8/layout/vList5"/>
    <dgm:cxn modelId="{F873DE39-791B-488F-AC89-327BB2D26BF3}" type="presParOf" srcId="{515D09A6-AD18-47BD-B750-A5EA82FA947E}" destId="{6E1F8197-14D7-45F3-BA4C-31B7C1EBC4B8}" srcOrd="0" destOrd="0" presId="urn:microsoft.com/office/officeart/2005/8/layout/vList5"/>
    <dgm:cxn modelId="{7C7EACC9-F61D-4046-97DC-16DB1C5A9D35}" type="presParOf" srcId="{515D09A6-AD18-47BD-B750-A5EA82FA947E}" destId="{F019DF00-32EF-4AA6-B520-B5559FD082A9}" srcOrd="1" destOrd="0" presId="urn:microsoft.com/office/officeart/2005/8/layout/vList5"/>
    <dgm:cxn modelId="{C4D22A7D-0E47-4A5D-8880-B51E03616942}" type="presParOf" srcId="{2F161348-64D6-428C-8C2E-F233BB49CDAD}" destId="{6EB26E72-7174-4A13-8E3D-119F38D30E48}" srcOrd="3" destOrd="0" presId="urn:microsoft.com/office/officeart/2005/8/layout/vList5"/>
    <dgm:cxn modelId="{CCD99382-077B-463B-9D94-A66C2A997BB1}" type="presParOf" srcId="{2F161348-64D6-428C-8C2E-F233BB49CDAD}" destId="{FBD9C6B5-7193-41C3-83C3-F0908D3479CB}" srcOrd="4" destOrd="0" presId="urn:microsoft.com/office/officeart/2005/8/layout/vList5"/>
    <dgm:cxn modelId="{F13862FC-C1DB-4186-85A1-6905E252664A}" type="presParOf" srcId="{FBD9C6B5-7193-41C3-83C3-F0908D3479CB}" destId="{ABAF931C-BEC7-4D56-8D36-33804DC5AB66}" srcOrd="0" destOrd="0" presId="urn:microsoft.com/office/officeart/2005/8/layout/vList5"/>
    <dgm:cxn modelId="{EDA6B432-6B6C-4FA9-A5E9-484AD2DB6196}" type="presParOf" srcId="{FBD9C6B5-7193-41C3-83C3-F0908D3479CB}" destId="{1150DDFC-895B-447D-8A27-EC0E61EC1BCA}" srcOrd="1" destOrd="0" presId="urn:microsoft.com/office/officeart/2005/8/layout/vList5"/>
    <dgm:cxn modelId="{A9F961BC-C07A-4BA7-944E-8F4E2EE9141D}" type="presParOf" srcId="{2F161348-64D6-428C-8C2E-F233BB49CDAD}" destId="{F5F9935D-82B6-4776-8760-E501F5B5AA22}" srcOrd="5" destOrd="0" presId="urn:microsoft.com/office/officeart/2005/8/layout/vList5"/>
    <dgm:cxn modelId="{1905122A-3148-4ECE-98D3-224801E943C0}" type="presParOf" srcId="{2F161348-64D6-428C-8C2E-F233BB49CDAD}" destId="{9064F7DD-F939-458C-8145-6E2883535125}" srcOrd="6" destOrd="0" presId="urn:microsoft.com/office/officeart/2005/8/layout/vList5"/>
    <dgm:cxn modelId="{9CDA756F-CFFD-4C8D-B246-56E01AB21307}" type="presParOf" srcId="{9064F7DD-F939-458C-8145-6E2883535125}" destId="{D3C94F26-0C3D-4DEF-B4A2-A3F527821E0A}" srcOrd="0" destOrd="0" presId="urn:microsoft.com/office/officeart/2005/8/layout/vList5"/>
    <dgm:cxn modelId="{65ABE42B-0EDE-43E5-9AFA-FE81625F4BE3}" type="presParOf" srcId="{9064F7DD-F939-458C-8145-6E2883535125}" destId="{9D13A850-9300-46CE-A26E-C38561789BA5}" srcOrd="1" destOrd="0" presId="urn:microsoft.com/office/officeart/2005/8/layout/vList5"/>
    <dgm:cxn modelId="{32305730-F0DB-419C-8C99-02CC49A623A7}" type="presParOf" srcId="{2F161348-64D6-428C-8C2E-F233BB49CDAD}" destId="{1893A1DC-93EA-4A11-903C-B92BB529608C}" srcOrd="7" destOrd="0" presId="urn:microsoft.com/office/officeart/2005/8/layout/vList5"/>
    <dgm:cxn modelId="{81ECC7C3-48A9-4237-924F-3001EF0030FA}" type="presParOf" srcId="{2F161348-64D6-428C-8C2E-F233BB49CDAD}" destId="{EA61254A-FD91-43E1-922B-B6EFF7A27B8F}" srcOrd="8" destOrd="0" presId="urn:microsoft.com/office/officeart/2005/8/layout/vList5"/>
    <dgm:cxn modelId="{DF3AD7FE-0BB3-45C0-A0E9-36F5B20E5674}" type="presParOf" srcId="{EA61254A-FD91-43E1-922B-B6EFF7A27B8F}" destId="{B879163F-DE50-45FF-BDFD-E49F1D0CD96D}" srcOrd="0" destOrd="0" presId="urn:microsoft.com/office/officeart/2005/8/layout/vList5"/>
    <dgm:cxn modelId="{0928D601-B7E8-4D1E-809F-577C8CDC096E}" type="presParOf" srcId="{EA61254A-FD91-43E1-922B-B6EFF7A27B8F}" destId="{B97C4EF3-341E-4482-AE96-9A7B6AF51A5F}"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22F4DA0-63A4-4366-9DD4-AEB309DDC8E3}"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IN"/>
        </a:p>
      </dgm:t>
    </dgm:pt>
    <dgm:pt modelId="{5D360CB2-379D-419A-B46B-C152252D8AE3}">
      <dgm:prSet phldrT="[Text]" custT="1"/>
      <dgm:spPr>
        <a:xfrm>
          <a:off x="0" y="1867"/>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prstClr val="white"/>
              </a:solidFill>
              <a:effectLst/>
              <a:latin typeface="Arial" panose="020B0604020202020204" pitchFamily="34" charset="0"/>
              <a:ea typeface="+mn-ea"/>
              <a:cs typeface="Arial" panose="020B0604020202020204" pitchFamily="34" charset="0"/>
            </a:rPr>
            <a:t>Precision Agriculture and Resource Management</a:t>
          </a:r>
          <a:endParaRPr lang="en-IN" sz="1600" b="1" kern="1200" dirty="0">
            <a:solidFill>
              <a:prstClr val="white"/>
            </a:solidFill>
            <a:effectLst/>
            <a:latin typeface="Arial" panose="020B0604020202020204" pitchFamily="34" charset="0"/>
            <a:ea typeface="+mn-ea"/>
            <a:cs typeface="Arial" panose="020B0604020202020204" pitchFamily="34" charset="0"/>
          </a:endParaRPr>
        </a:p>
      </dgm:t>
    </dgm:pt>
    <dgm:pt modelId="{EB2D3D34-2981-44DD-B343-36008C7DD396}" type="parTrans" cxnId="{0AFA2555-9693-407D-8ADE-BE9DBFBF6416}">
      <dgm:prSet/>
      <dgm:spPr/>
      <dgm:t>
        <a:bodyPr/>
        <a:lstStyle/>
        <a:p>
          <a:endParaRPr lang="en-IN"/>
        </a:p>
      </dgm:t>
    </dgm:pt>
    <dgm:pt modelId="{2FC0D5DA-66D2-47E9-8A07-F35F15ED3A5F}" type="sibTrans" cxnId="{0AFA2555-9693-407D-8ADE-BE9DBFBF6416}">
      <dgm:prSet/>
      <dgm:spPr/>
      <dgm:t>
        <a:bodyPr/>
        <a:lstStyle/>
        <a:p>
          <a:endParaRPr lang="en-IN"/>
        </a:p>
      </dgm:t>
    </dgm:pt>
    <dgm:pt modelId="{43ED5044-6745-49C7-AAA0-5C12769C1EF9}">
      <dgm:prSet phldrT="[Text]" custT="1"/>
      <dgm:spPr>
        <a:xfrm rot="5400000">
          <a:off x="6012146" y="-2572761"/>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marL="171450" lvl="1" indent="-171450" algn="l" defTabSz="711200">
            <a:lnSpc>
              <a:spcPct val="90000"/>
            </a:lnSpc>
            <a:spcBef>
              <a:spcPct val="0"/>
            </a:spcBef>
            <a:spcAft>
              <a:spcPct val="15000"/>
            </a:spcAft>
            <a:buChar char="•"/>
          </a:pPr>
          <a:r>
            <a:rPr lang="en-US" sz="1600" b="0" i="0" kern="1200" dirty="0">
              <a:solidFill>
                <a:srgbClr val="005A8B"/>
              </a:solidFill>
              <a:effectLst/>
              <a:latin typeface="Arial" panose="020B0604020202020204" pitchFamily="34" charset="0"/>
              <a:ea typeface="+mn-ea"/>
              <a:cs typeface="Arial" panose="020B0604020202020204" pitchFamily="34" charset="0"/>
            </a:rPr>
            <a:t>Extracts the features of soil texture, leaf color, crop patterns.</a:t>
          </a:r>
          <a:endParaRPr lang="en-IN" sz="1600" b="0" i="0" kern="1200" dirty="0">
            <a:solidFill>
              <a:srgbClr val="005A8B"/>
            </a:solidFill>
            <a:effectLst/>
            <a:latin typeface="Arial" panose="020B0604020202020204" pitchFamily="34" charset="0"/>
            <a:ea typeface="+mn-ea"/>
            <a:cs typeface="Arial" panose="020B0604020202020204" pitchFamily="34" charset="0"/>
          </a:endParaRPr>
        </a:p>
      </dgm:t>
    </dgm:pt>
    <dgm:pt modelId="{9DB95664-1E33-46C0-AC2D-08E70CDDD219}" type="parTrans" cxnId="{724FCD00-A58C-4DC2-9506-10AC89D4E8C3}">
      <dgm:prSet/>
      <dgm:spPr/>
      <dgm:t>
        <a:bodyPr/>
        <a:lstStyle/>
        <a:p>
          <a:endParaRPr lang="en-IN"/>
        </a:p>
      </dgm:t>
    </dgm:pt>
    <dgm:pt modelId="{53C21341-48D8-4FB8-8C25-F42C6F412681}" type="sibTrans" cxnId="{724FCD00-A58C-4DC2-9506-10AC89D4E8C3}">
      <dgm:prSet/>
      <dgm:spPr/>
      <dgm:t>
        <a:bodyPr/>
        <a:lstStyle/>
        <a:p>
          <a:endParaRPr lang="en-IN"/>
        </a:p>
      </dgm:t>
    </dgm:pt>
    <dgm:pt modelId="{1B66460E-BFAD-471F-B2D1-BD328C33CDBF}">
      <dgm:prSet phldrT="[Text]" custT="1"/>
      <dgm:spPr>
        <a:xfrm>
          <a:off x="0" y="859395"/>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prstClr val="white"/>
              </a:solidFill>
              <a:effectLst/>
              <a:latin typeface="Arial" panose="020B0604020202020204" pitchFamily="34" charset="0"/>
              <a:ea typeface="+mn-ea"/>
              <a:cs typeface="Arial" panose="020B0604020202020204" pitchFamily="34" charset="0"/>
            </a:rPr>
            <a:t>Renewable Energy Optimization</a:t>
          </a:r>
          <a:endParaRPr lang="en-IN" sz="1600" b="1" kern="1200" dirty="0">
            <a:solidFill>
              <a:prstClr val="white"/>
            </a:solidFill>
            <a:effectLst/>
            <a:latin typeface="Arial" panose="020B0604020202020204" pitchFamily="34" charset="0"/>
            <a:ea typeface="+mn-ea"/>
            <a:cs typeface="Arial" panose="020B0604020202020204" pitchFamily="34" charset="0"/>
          </a:endParaRPr>
        </a:p>
      </dgm:t>
    </dgm:pt>
    <dgm:pt modelId="{6F23A460-70A9-409A-A8CD-B648320F380F}" type="parTrans" cxnId="{9E4E9660-656B-4C71-98D3-DE533F363A9B}">
      <dgm:prSet/>
      <dgm:spPr/>
      <dgm:t>
        <a:bodyPr/>
        <a:lstStyle/>
        <a:p>
          <a:endParaRPr lang="en-IN"/>
        </a:p>
      </dgm:t>
    </dgm:pt>
    <dgm:pt modelId="{04B19E59-86CA-4744-BA64-F0FB41CDCC1C}" type="sibTrans" cxnId="{9E4E9660-656B-4C71-98D3-DE533F363A9B}">
      <dgm:prSet/>
      <dgm:spPr/>
      <dgm:t>
        <a:bodyPr/>
        <a:lstStyle/>
        <a:p>
          <a:endParaRPr lang="en-IN"/>
        </a:p>
      </dgm:t>
    </dgm:pt>
    <dgm:pt modelId="{E254916C-71AF-414E-9BF3-BBBD40A94195}">
      <dgm:prSet phldrT="[Text]" custT="1"/>
      <dgm:spPr>
        <a:xfrm rot="5400000">
          <a:off x="6012146" y="-1715234"/>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marL="171450" lvl="1" indent="-171450" algn="l" defTabSz="711200">
            <a:lnSpc>
              <a:spcPct val="90000"/>
            </a:lnSpc>
            <a:spcBef>
              <a:spcPct val="0"/>
            </a:spcBef>
            <a:spcAft>
              <a:spcPct val="15000"/>
            </a:spcAft>
            <a:buChar char="•"/>
          </a:pPr>
          <a:r>
            <a:rPr lang="en-US" sz="1600" b="0" i="0" kern="1200" dirty="0">
              <a:solidFill>
                <a:srgbClr val="005A8B"/>
              </a:solidFill>
              <a:effectLst/>
              <a:latin typeface="Arial" panose="020B0604020202020204" pitchFamily="34" charset="0"/>
              <a:ea typeface="+mn-ea"/>
              <a:cs typeface="Arial" panose="020B0604020202020204" pitchFamily="34" charset="0"/>
            </a:rPr>
            <a:t>Provide weather conditions, terrain characteristics, and environmental indices.</a:t>
          </a:r>
          <a:endParaRPr lang="en-IN" sz="1600" b="0" i="0" kern="1200" dirty="0">
            <a:solidFill>
              <a:srgbClr val="005A8B"/>
            </a:solidFill>
            <a:effectLst/>
            <a:latin typeface="Arial" panose="020B0604020202020204" pitchFamily="34" charset="0"/>
            <a:ea typeface="+mn-ea"/>
            <a:cs typeface="Arial" panose="020B0604020202020204" pitchFamily="34" charset="0"/>
          </a:endParaRPr>
        </a:p>
      </dgm:t>
    </dgm:pt>
    <dgm:pt modelId="{BA8566FA-18A1-4BFD-ACE5-9519A998C739}" type="parTrans" cxnId="{A37BDA1F-5AFB-4122-A3CE-F1588455E107}">
      <dgm:prSet/>
      <dgm:spPr/>
      <dgm:t>
        <a:bodyPr/>
        <a:lstStyle/>
        <a:p>
          <a:endParaRPr lang="en-IN"/>
        </a:p>
      </dgm:t>
    </dgm:pt>
    <dgm:pt modelId="{F85DEDE3-E453-41D8-811F-9ABCFE470D56}" type="sibTrans" cxnId="{A37BDA1F-5AFB-4122-A3CE-F1588455E107}">
      <dgm:prSet/>
      <dgm:spPr/>
      <dgm:t>
        <a:bodyPr/>
        <a:lstStyle/>
        <a:p>
          <a:endParaRPr lang="en-IN"/>
        </a:p>
      </dgm:t>
    </dgm:pt>
    <dgm:pt modelId="{52252F53-597E-4EB2-9293-70AE7D9BEC61}">
      <dgm:prSet phldrT="[Text]" custT="1"/>
      <dgm:spPr>
        <a:xfrm>
          <a:off x="0" y="1716923"/>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prstClr val="white"/>
              </a:solidFill>
              <a:effectLst/>
              <a:latin typeface="Arial" panose="020B0604020202020204" pitchFamily="34" charset="0"/>
              <a:ea typeface="+mn-ea"/>
              <a:cs typeface="Arial" panose="020B0604020202020204" pitchFamily="34" charset="0"/>
            </a:rPr>
            <a:t>Wildlife and Biodiversity Monitoring</a:t>
          </a:r>
          <a:endParaRPr lang="en-IN" sz="1600" b="1" kern="1200" dirty="0">
            <a:solidFill>
              <a:prstClr val="white"/>
            </a:solidFill>
            <a:effectLst/>
            <a:latin typeface="Arial" panose="020B0604020202020204" pitchFamily="34" charset="0"/>
            <a:ea typeface="+mn-ea"/>
            <a:cs typeface="Arial" panose="020B0604020202020204" pitchFamily="34" charset="0"/>
          </a:endParaRPr>
        </a:p>
      </dgm:t>
    </dgm:pt>
    <dgm:pt modelId="{417DA4A5-ACA4-44D4-A433-99C5467F4CFD}" type="parTrans" cxnId="{DD2FB6B4-81A7-4FCC-B930-2331D75D588E}">
      <dgm:prSet/>
      <dgm:spPr/>
      <dgm:t>
        <a:bodyPr/>
        <a:lstStyle/>
        <a:p>
          <a:endParaRPr lang="en-IN"/>
        </a:p>
      </dgm:t>
    </dgm:pt>
    <dgm:pt modelId="{AD913610-F811-4576-B265-32E9361D3FCE}" type="sibTrans" cxnId="{DD2FB6B4-81A7-4FCC-B930-2331D75D588E}">
      <dgm:prSet/>
      <dgm:spPr/>
      <dgm:t>
        <a:bodyPr/>
        <a:lstStyle/>
        <a:p>
          <a:endParaRPr lang="en-IN"/>
        </a:p>
      </dgm:t>
    </dgm:pt>
    <dgm:pt modelId="{D5B2180D-524C-451E-9C6E-9C4B27AD3912}">
      <dgm:prSet phldrT="[Text]" custT="1"/>
      <dgm:spPr>
        <a:xfrm rot="5400000">
          <a:off x="6012146" y="-857706"/>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a:buChar char="•"/>
          </a:pPr>
          <a:r>
            <a:rPr lang="en-US" sz="1600" b="0" i="0" kern="1200" dirty="0">
              <a:solidFill>
                <a:srgbClr val="005A8B"/>
              </a:solidFill>
              <a:effectLst/>
              <a:latin typeface="Arial" panose="020B0604020202020204" pitchFamily="34" charset="0"/>
              <a:ea typeface="+mn-ea"/>
              <a:cs typeface="Arial" panose="020B0604020202020204" pitchFamily="34" charset="0"/>
            </a:rPr>
            <a:t>Identify plant and animal species, forest types, and the health of vegetation.</a:t>
          </a:r>
          <a:endParaRPr lang="en-IN" sz="1600" b="0" i="0" kern="1200" dirty="0">
            <a:solidFill>
              <a:srgbClr val="005A8B"/>
            </a:solidFill>
            <a:effectLst/>
            <a:latin typeface="Arial" panose="020B0604020202020204" pitchFamily="34" charset="0"/>
            <a:ea typeface="+mn-ea"/>
            <a:cs typeface="Arial" panose="020B0604020202020204" pitchFamily="34" charset="0"/>
          </a:endParaRPr>
        </a:p>
      </dgm:t>
    </dgm:pt>
    <dgm:pt modelId="{7FDC8569-5E42-4DAC-BECE-59D23A6956AA}" type="parTrans" cxnId="{4B5AEB60-06B1-4E3F-A822-138AA268BE41}">
      <dgm:prSet/>
      <dgm:spPr/>
      <dgm:t>
        <a:bodyPr/>
        <a:lstStyle/>
        <a:p>
          <a:endParaRPr lang="en-IN"/>
        </a:p>
      </dgm:t>
    </dgm:pt>
    <dgm:pt modelId="{746366C5-8C63-4320-8F91-6F339179AB5B}" type="sibTrans" cxnId="{4B5AEB60-06B1-4E3F-A822-138AA268BE41}">
      <dgm:prSet/>
      <dgm:spPr/>
      <dgm:t>
        <a:bodyPr/>
        <a:lstStyle/>
        <a:p>
          <a:endParaRPr lang="en-IN"/>
        </a:p>
      </dgm:t>
    </dgm:pt>
    <dgm:pt modelId="{B4611839-16A3-40D3-8BB6-B8FB45FC5B57}">
      <dgm:prSet custT="1"/>
      <dgm:spPr>
        <a:xfrm>
          <a:off x="0" y="2574450"/>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prstClr val="white"/>
              </a:solidFill>
              <a:effectLst/>
              <a:latin typeface="Arial" panose="020B0604020202020204" pitchFamily="34" charset="0"/>
              <a:ea typeface="+mn-ea"/>
              <a:cs typeface="Arial" panose="020B0604020202020204" pitchFamily="34" charset="0"/>
            </a:rPr>
            <a:t>Smart Waste Management</a:t>
          </a:r>
          <a:endParaRPr lang="en-IN" sz="1600" b="1" kern="1200" dirty="0">
            <a:solidFill>
              <a:prstClr val="white"/>
            </a:solidFill>
            <a:effectLst/>
            <a:latin typeface="Arial" panose="020B0604020202020204" pitchFamily="34" charset="0"/>
            <a:ea typeface="+mn-ea"/>
            <a:cs typeface="Arial" panose="020B0604020202020204" pitchFamily="34" charset="0"/>
          </a:endParaRPr>
        </a:p>
      </dgm:t>
    </dgm:pt>
    <dgm:pt modelId="{ED243B49-0320-448F-8DEB-C1EB2A08F5AD}" type="parTrans" cxnId="{7E3BE491-0856-4AC8-AC40-F78885231747}">
      <dgm:prSet/>
      <dgm:spPr/>
      <dgm:t>
        <a:bodyPr/>
        <a:lstStyle/>
        <a:p>
          <a:endParaRPr lang="en-IN"/>
        </a:p>
      </dgm:t>
    </dgm:pt>
    <dgm:pt modelId="{55831095-59D0-473B-99C2-D93F08AB1792}" type="sibTrans" cxnId="{7E3BE491-0856-4AC8-AC40-F78885231747}">
      <dgm:prSet/>
      <dgm:spPr/>
      <dgm:t>
        <a:bodyPr/>
        <a:lstStyle/>
        <a:p>
          <a:endParaRPr lang="en-IN"/>
        </a:p>
      </dgm:t>
    </dgm:pt>
    <dgm:pt modelId="{DB87A4DA-3846-48BB-BCF5-EB419D38F42D}">
      <dgm:prSet custT="1"/>
      <dgm:spPr>
        <a:xfrm>
          <a:off x="0" y="3431978"/>
          <a:ext cx="3355848"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ysClr val="window" lastClr="FFFFFF"/>
              </a:solidFill>
              <a:effectLst/>
              <a:latin typeface="Arial" panose="020B0604020202020204" pitchFamily="34" charset="0"/>
              <a:ea typeface="+mn-ea"/>
              <a:cs typeface="Arial" panose="020B0604020202020204" pitchFamily="34" charset="0"/>
            </a:rPr>
            <a:t>Disaster Risk Assessment and Climate Monitoring</a:t>
          </a:r>
          <a:endParaRPr lang="en-IN" sz="1600" b="1" kern="1200" dirty="0">
            <a:solidFill>
              <a:sysClr val="window" lastClr="FFFFFF"/>
            </a:solidFill>
            <a:latin typeface="Arial"/>
            <a:ea typeface="+mn-ea"/>
            <a:cs typeface="+mn-cs"/>
          </a:endParaRPr>
        </a:p>
      </dgm:t>
    </dgm:pt>
    <dgm:pt modelId="{498B1756-4457-462F-833B-41E3FD12C073}" type="parTrans" cxnId="{6AF01DA1-D463-4FDF-9967-5E2226BDE40C}">
      <dgm:prSet/>
      <dgm:spPr/>
      <dgm:t>
        <a:bodyPr/>
        <a:lstStyle/>
        <a:p>
          <a:endParaRPr lang="en-IN"/>
        </a:p>
      </dgm:t>
    </dgm:pt>
    <dgm:pt modelId="{D4957C3C-DCB8-46B1-A76B-5AE633D5ECEA}" type="sibTrans" cxnId="{6AF01DA1-D463-4FDF-9967-5E2226BDE40C}">
      <dgm:prSet/>
      <dgm:spPr/>
      <dgm:t>
        <a:bodyPr/>
        <a:lstStyle/>
        <a:p>
          <a:endParaRPr lang="en-IN"/>
        </a:p>
      </dgm:t>
    </dgm:pt>
    <dgm:pt modelId="{FAC93DF6-FF16-4CA9-8FC9-6E5428113223}">
      <dgm:prSet/>
      <dgm:spPr>
        <a:xfrm rot="5400000">
          <a:off x="6012146" y="-1715234"/>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marL="114300" lvl="1" indent="0" algn="l" defTabSz="533400">
            <a:lnSpc>
              <a:spcPct val="90000"/>
            </a:lnSpc>
            <a:spcBef>
              <a:spcPct val="0"/>
            </a:spcBef>
            <a:spcAft>
              <a:spcPct val="15000"/>
            </a:spcAft>
            <a:buChar char="•"/>
          </a:pPr>
          <a:endParaRPr lang="en-IN" sz="1200" kern="1200" dirty="0">
            <a:solidFill>
              <a:sysClr val="windowText" lastClr="000000">
                <a:hueOff val="0"/>
                <a:satOff val="0"/>
                <a:lumOff val="0"/>
                <a:alphaOff val="0"/>
              </a:sysClr>
            </a:solidFill>
            <a:latin typeface="Calibri" panose="020F0502020204030204"/>
            <a:ea typeface="+mn-ea"/>
            <a:cs typeface="+mn-cs"/>
          </a:endParaRPr>
        </a:p>
      </dgm:t>
    </dgm:pt>
    <dgm:pt modelId="{C34EAFC0-E1C6-4D96-8EA8-B614A1E76067}" type="parTrans" cxnId="{022054B6-4AEC-41AB-BB83-EF1C158C7E3E}">
      <dgm:prSet/>
      <dgm:spPr/>
      <dgm:t>
        <a:bodyPr/>
        <a:lstStyle/>
        <a:p>
          <a:endParaRPr lang="en-IN"/>
        </a:p>
      </dgm:t>
    </dgm:pt>
    <dgm:pt modelId="{2D605833-2E60-4555-AE11-416027F6C835}" type="sibTrans" cxnId="{022054B6-4AEC-41AB-BB83-EF1C158C7E3E}">
      <dgm:prSet/>
      <dgm:spPr/>
      <dgm:t>
        <a:bodyPr/>
        <a:lstStyle/>
        <a:p>
          <a:endParaRPr lang="en-IN"/>
        </a:p>
      </dgm:t>
    </dgm:pt>
    <dgm:pt modelId="{52F43FB0-2322-4EBE-AFE7-643CB6A13CE5}">
      <dgm:prSet custT="1"/>
      <dgm:spPr>
        <a:xfrm rot="5400000">
          <a:off x="6012146" y="-178"/>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marL="0" lvl="0" indent="0" algn="l" defTabSz="711200">
            <a:lnSpc>
              <a:spcPct val="90000"/>
            </a:lnSpc>
            <a:spcBef>
              <a:spcPct val="0"/>
            </a:spcBef>
            <a:spcAft>
              <a:spcPct val="35000"/>
            </a:spcAft>
            <a:buChar char="•"/>
          </a:pPr>
          <a:r>
            <a:rPr lang="en-US" sz="1400" b="0" i="0" kern="1200" dirty="0">
              <a:solidFill>
                <a:srgbClr val="005A8B"/>
              </a:solidFill>
              <a:effectLst/>
              <a:latin typeface="Open Sans" panose="020B0606030504020204" pitchFamily="34" charset="0"/>
              <a:ea typeface="+mn-ea"/>
              <a:cs typeface="+mn-cs"/>
            </a:rPr>
            <a:t> </a:t>
          </a:r>
          <a:r>
            <a:rPr lang="en-US" sz="1600" b="0" i="0" kern="1200" dirty="0">
              <a:solidFill>
                <a:srgbClr val="005A8B"/>
              </a:solidFill>
              <a:effectLst/>
              <a:latin typeface="Arial" panose="020B0604020202020204" pitchFamily="34" charset="0"/>
              <a:ea typeface="+mn-ea"/>
              <a:cs typeface="Arial" panose="020B0604020202020204" pitchFamily="34" charset="0"/>
            </a:rPr>
            <a:t>Automated sorting of different types of material</a:t>
          </a:r>
          <a:endParaRPr lang="en-IN" sz="1600" b="0" i="0" kern="1200" dirty="0">
            <a:solidFill>
              <a:srgbClr val="005A8B"/>
            </a:solidFill>
            <a:effectLst/>
            <a:latin typeface="Arial" panose="020B0604020202020204" pitchFamily="34" charset="0"/>
            <a:ea typeface="+mn-ea"/>
            <a:cs typeface="Arial" panose="020B0604020202020204" pitchFamily="34" charset="0"/>
          </a:endParaRPr>
        </a:p>
      </dgm:t>
    </dgm:pt>
    <dgm:pt modelId="{E5085691-ECA4-4538-9C1C-20C3CDD45E15}" type="parTrans" cxnId="{E22F9166-7F1D-429C-BE5C-BD3BA7A4649D}">
      <dgm:prSet/>
      <dgm:spPr/>
      <dgm:t>
        <a:bodyPr/>
        <a:lstStyle/>
        <a:p>
          <a:endParaRPr lang="en-IN"/>
        </a:p>
      </dgm:t>
    </dgm:pt>
    <dgm:pt modelId="{879A4467-4A00-4C96-AB1E-2493B25F2031}" type="sibTrans" cxnId="{E22F9166-7F1D-429C-BE5C-BD3BA7A4649D}">
      <dgm:prSet/>
      <dgm:spPr/>
      <dgm:t>
        <a:bodyPr/>
        <a:lstStyle/>
        <a:p>
          <a:endParaRPr lang="en-IN"/>
        </a:p>
      </dgm:t>
    </dgm:pt>
    <dgm:pt modelId="{10F1C9F8-7124-40FE-8119-0DB1E6E0FA2A}">
      <dgm:prSet custT="1"/>
      <dgm:spPr>
        <a:xfrm rot="5400000">
          <a:off x="6012146" y="857348"/>
          <a:ext cx="65335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gm:spPr>
      <dgm:t>
        <a:bodyPr/>
        <a:lstStyle/>
        <a:p>
          <a:pPr marL="0" lvl="0" indent="0" algn="l" defTabSz="711200">
            <a:lnSpc>
              <a:spcPct val="90000"/>
            </a:lnSpc>
            <a:spcBef>
              <a:spcPct val="0"/>
            </a:spcBef>
            <a:spcAft>
              <a:spcPct val="35000"/>
            </a:spcAft>
            <a:buChar char="•"/>
          </a:pPr>
          <a:r>
            <a:rPr lang="en-US" sz="1400" b="0" i="0" kern="1200" dirty="0">
              <a:solidFill>
                <a:srgbClr val="005A8B"/>
              </a:solidFill>
              <a:effectLst/>
              <a:latin typeface="Open Sans" panose="020B0606030504020204" pitchFamily="34" charset="0"/>
              <a:ea typeface="+mn-ea"/>
              <a:cs typeface="+mn-cs"/>
            </a:rPr>
            <a:t> </a:t>
          </a:r>
          <a:r>
            <a:rPr lang="en-US" sz="1600" b="0" i="0" kern="1200" dirty="0">
              <a:solidFill>
                <a:srgbClr val="005A8B"/>
              </a:solidFill>
              <a:effectLst/>
              <a:latin typeface="Arial" panose="020B0604020202020204" pitchFamily="34" charset="0"/>
              <a:ea typeface="+mn-ea"/>
              <a:cs typeface="Arial" panose="020B0604020202020204" pitchFamily="34" charset="0"/>
            </a:rPr>
            <a:t>Analyzes features in coastal areas, flood plains, etc., for risk forecasting</a:t>
          </a:r>
          <a:endParaRPr lang="en-IN" sz="1600" kern="1200" dirty="0">
            <a:solidFill>
              <a:prstClr val="black">
                <a:hueOff val="0"/>
                <a:satOff val="0"/>
                <a:lumOff val="0"/>
                <a:alphaOff val="0"/>
              </a:prstClr>
            </a:solidFill>
            <a:latin typeface="Arial" panose="020B0604020202020204" pitchFamily="34" charset="0"/>
            <a:ea typeface="+mn-ea"/>
            <a:cs typeface="Arial" panose="020B0604020202020204" pitchFamily="34" charset="0"/>
          </a:endParaRPr>
        </a:p>
      </dgm:t>
    </dgm:pt>
    <dgm:pt modelId="{82FF9E5C-CBF4-4776-9C6A-D587022054A2}" type="parTrans" cxnId="{760850C7-DDE0-4EC9-899E-CBC76A7C4726}">
      <dgm:prSet/>
      <dgm:spPr/>
      <dgm:t>
        <a:bodyPr/>
        <a:lstStyle/>
        <a:p>
          <a:endParaRPr lang="en-IN"/>
        </a:p>
      </dgm:t>
    </dgm:pt>
    <dgm:pt modelId="{583AC0FD-9EC0-4A47-A18B-BC9A03EC4006}" type="sibTrans" cxnId="{760850C7-DDE0-4EC9-899E-CBC76A7C4726}">
      <dgm:prSet/>
      <dgm:spPr/>
      <dgm:t>
        <a:bodyPr/>
        <a:lstStyle/>
        <a:p>
          <a:endParaRPr lang="en-IN"/>
        </a:p>
      </dgm:t>
    </dgm:pt>
    <dgm:pt modelId="{2F161348-64D6-428C-8C2E-F233BB49CDAD}" type="pres">
      <dgm:prSet presAssocID="{822F4DA0-63A4-4366-9DD4-AEB309DDC8E3}" presName="Name0" presStyleCnt="0">
        <dgm:presLayoutVars>
          <dgm:dir/>
          <dgm:animLvl val="lvl"/>
          <dgm:resizeHandles val="exact"/>
        </dgm:presLayoutVars>
      </dgm:prSet>
      <dgm:spPr/>
    </dgm:pt>
    <dgm:pt modelId="{8331A4D6-3D90-47C6-B869-C1542EFB5A2A}" type="pres">
      <dgm:prSet presAssocID="{5D360CB2-379D-419A-B46B-C152252D8AE3}" presName="linNode" presStyleCnt="0"/>
      <dgm:spPr/>
    </dgm:pt>
    <dgm:pt modelId="{AD3EB8B5-7CBD-467A-A995-092DBCF442BC}" type="pres">
      <dgm:prSet presAssocID="{5D360CB2-379D-419A-B46B-C152252D8AE3}" presName="parentText" presStyleLbl="node1" presStyleIdx="0" presStyleCnt="5">
        <dgm:presLayoutVars>
          <dgm:chMax val="1"/>
          <dgm:bulletEnabled val="1"/>
        </dgm:presLayoutVars>
      </dgm:prSet>
      <dgm:spPr/>
    </dgm:pt>
    <dgm:pt modelId="{5B0A349D-D039-4BA6-96F7-92BCAC47609E}" type="pres">
      <dgm:prSet presAssocID="{5D360CB2-379D-419A-B46B-C152252D8AE3}" presName="descendantText" presStyleLbl="alignAccFollowNode1" presStyleIdx="0" presStyleCnt="5">
        <dgm:presLayoutVars>
          <dgm:bulletEnabled val="1"/>
        </dgm:presLayoutVars>
      </dgm:prSet>
      <dgm:spPr/>
    </dgm:pt>
    <dgm:pt modelId="{63AC1B2F-417E-4FBF-AD58-1EFFFAEBA596}" type="pres">
      <dgm:prSet presAssocID="{2FC0D5DA-66D2-47E9-8A07-F35F15ED3A5F}" presName="sp" presStyleCnt="0"/>
      <dgm:spPr/>
    </dgm:pt>
    <dgm:pt modelId="{515D09A6-AD18-47BD-B750-A5EA82FA947E}" type="pres">
      <dgm:prSet presAssocID="{1B66460E-BFAD-471F-B2D1-BD328C33CDBF}" presName="linNode" presStyleCnt="0"/>
      <dgm:spPr/>
    </dgm:pt>
    <dgm:pt modelId="{6E1F8197-14D7-45F3-BA4C-31B7C1EBC4B8}" type="pres">
      <dgm:prSet presAssocID="{1B66460E-BFAD-471F-B2D1-BD328C33CDBF}" presName="parentText" presStyleLbl="node1" presStyleIdx="1" presStyleCnt="5">
        <dgm:presLayoutVars>
          <dgm:chMax val="1"/>
          <dgm:bulletEnabled val="1"/>
        </dgm:presLayoutVars>
      </dgm:prSet>
      <dgm:spPr/>
    </dgm:pt>
    <dgm:pt modelId="{F019DF00-32EF-4AA6-B520-B5559FD082A9}" type="pres">
      <dgm:prSet presAssocID="{1B66460E-BFAD-471F-B2D1-BD328C33CDBF}" presName="descendantText" presStyleLbl="alignAccFollowNode1" presStyleIdx="1" presStyleCnt="5">
        <dgm:presLayoutVars>
          <dgm:bulletEnabled val="1"/>
        </dgm:presLayoutVars>
      </dgm:prSet>
      <dgm:spPr/>
    </dgm:pt>
    <dgm:pt modelId="{6EB26E72-7174-4A13-8E3D-119F38D30E48}" type="pres">
      <dgm:prSet presAssocID="{04B19E59-86CA-4744-BA64-F0FB41CDCC1C}" presName="sp" presStyleCnt="0"/>
      <dgm:spPr/>
    </dgm:pt>
    <dgm:pt modelId="{FBD9C6B5-7193-41C3-83C3-F0908D3479CB}" type="pres">
      <dgm:prSet presAssocID="{52252F53-597E-4EB2-9293-70AE7D9BEC61}" presName="linNode" presStyleCnt="0"/>
      <dgm:spPr/>
    </dgm:pt>
    <dgm:pt modelId="{ABAF931C-BEC7-4D56-8D36-33804DC5AB66}" type="pres">
      <dgm:prSet presAssocID="{52252F53-597E-4EB2-9293-70AE7D9BEC61}" presName="parentText" presStyleLbl="node1" presStyleIdx="2" presStyleCnt="5">
        <dgm:presLayoutVars>
          <dgm:chMax val="1"/>
          <dgm:bulletEnabled val="1"/>
        </dgm:presLayoutVars>
      </dgm:prSet>
      <dgm:spPr/>
    </dgm:pt>
    <dgm:pt modelId="{1150DDFC-895B-447D-8A27-EC0E61EC1BCA}" type="pres">
      <dgm:prSet presAssocID="{52252F53-597E-4EB2-9293-70AE7D9BEC61}" presName="descendantText" presStyleLbl="alignAccFollowNode1" presStyleIdx="2" presStyleCnt="5">
        <dgm:presLayoutVars>
          <dgm:bulletEnabled val="1"/>
        </dgm:presLayoutVars>
      </dgm:prSet>
      <dgm:spPr/>
    </dgm:pt>
    <dgm:pt modelId="{F5F9935D-82B6-4776-8760-E501F5B5AA22}" type="pres">
      <dgm:prSet presAssocID="{AD913610-F811-4576-B265-32E9361D3FCE}" presName="sp" presStyleCnt="0"/>
      <dgm:spPr/>
    </dgm:pt>
    <dgm:pt modelId="{9064F7DD-F939-458C-8145-6E2883535125}" type="pres">
      <dgm:prSet presAssocID="{B4611839-16A3-40D3-8BB6-B8FB45FC5B57}" presName="linNode" presStyleCnt="0"/>
      <dgm:spPr/>
    </dgm:pt>
    <dgm:pt modelId="{D3C94F26-0C3D-4DEF-B4A2-A3F527821E0A}" type="pres">
      <dgm:prSet presAssocID="{B4611839-16A3-40D3-8BB6-B8FB45FC5B57}" presName="parentText" presStyleLbl="node1" presStyleIdx="3" presStyleCnt="5">
        <dgm:presLayoutVars>
          <dgm:chMax val="1"/>
          <dgm:bulletEnabled val="1"/>
        </dgm:presLayoutVars>
      </dgm:prSet>
      <dgm:spPr/>
    </dgm:pt>
    <dgm:pt modelId="{9D13A850-9300-46CE-A26E-C38561789BA5}" type="pres">
      <dgm:prSet presAssocID="{B4611839-16A3-40D3-8BB6-B8FB45FC5B57}" presName="descendantText" presStyleLbl="alignAccFollowNode1" presStyleIdx="3" presStyleCnt="5">
        <dgm:presLayoutVars>
          <dgm:bulletEnabled val="1"/>
        </dgm:presLayoutVars>
      </dgm:prSet>
      <dgm:spPr/>
    </dgm:pt>
    <dgm:pt modelId="{1893A1DC-93EA-4A11-903C-B92BB529608C}" type="pres">
      <dgm:prSet presAssocID="{55831095-59D0-473B-99C2-D93F08AB1792}" presName="sp" presStyleCnt="0"/>
      <dgm:spPr/>
    </dgm:pt>
    <dgm:pt modelId="{EA61254A-FD91-43E1-922B-B6EFF7A27B8F}" type="pres">
      <dgm:prSet presAssocID="{DB87A4DA-3846-48BB-BCF5-EB419D38F42D}" presName="linNode" presStyleCnt="0"/>
      <dgm:spPr/>
    </dgm:pt>
    <dgm:pt modelId="{B879163F-DE50-45FF-BDFD-E49F1D0CD96D}" type="pres">
      <dgm:prSet presAssocID="{DB87A4DA-3846-48BB-BCF5-EB419D38F42D}" presName="parentText" presStyleLbl="node1" presStyleIdx="4" presStyleCnt="5">
        <dgm:presLayoutVars>
          <dgm:chMax val="1"/>
          <dgm:bulletEnabled val="1"/>
        </dgm:presLayoutVars>
      </dgm:prSet>
      <dgm:spPr/>
    </dgm:pt>
    <dgm:pt modelId="{B97C4EF3-341E-4482-AE96-9A7B6AF51A5F}" type="pres">
      <dgm:prSet presAssocID="{DB87A4DA-3846-48BB-BCF5-EB419D38F42D}" presName="descendantText" presStyleLbl="alignAccFollowNode1" presStyleIdx="4" presStyleCnt="5">
        <dgm:presLayoutVars>
          <dgm:bulletEnabled val="1"/>
        </dgm:presLayoutVars>
      </dgm:prSet>
      <dgm:spPr/>
    </dgm:pt>
  </dgm:ptLst>
  <dgm:cxnLst>
    <dgm:cxn modelId="{724FCD00-A58C-4DC2-9506-10AC89D4E8C3}" srcId="{5D360CB2-379D-419A-B46B-C152252D8AE3}" destId="{43ED5044-6745-49C7-AAA0-5C12769C1EF9}" srcOrd="0" destOrd="0" parTransId="{9DB95664-1E33-46C0-AC2D-08E70CDDD219}" sibTransId="{53C21341-48D8-4FB8-8C25-F42C6F412681}"/>
    <dgm:cxn modelId="{02030E0B-7209-4514-9D16-F7857B7D549F}" type="presOf" srcId="{DB87A4DA-3846-48BB-BCF5-EB419D38F42D}" destId="{B879163F-DE50-45FF-BDFD-E49F1D0CD96D}" srcOrd="0" destOrd="0" presId="urn:microsoft.com/office/officeart/2005/8/layout/vList5"/>
    <dgm:cxn modelId="{A2F31F0F-EF8E-47DB-A0FA-E9EEC335240A}" type="presOf" srcId="{FAC93DF6-FF16-4CA9-8FC9-6E5428113223}" destId="{F019DF00-32EF-4AA6-B520-B5559FD082A9}" srcOrd="0" destOrd="1" presId="urn:microsoft.com/office/officeart/2005/8/layout/vList5"/>
    <dgm:cxn modelId="{A37BDA1F-5AFB-4122-A3CE-F1588455E107}" srcId="{1B66460E-BFAD-471F-B2D1-BD328C33CDBF}" destId="{E254916C-71AF-414E-9BF3-BBBD40A94195}" srcOrd="0" destOrd="0" parTransId="{BA8566FA-18A1-4BFD-ACE5-9519A998C739}" sibTransId="{F85DEDE3-E453-41D8-811F-9ABCFE470D56}"/>
    <dgm:cxn modelId="{9E4E9660-656B-4C71-98D3-DE533F363A9B}" srcId="{822F4DA0-63A4-4366-9DD4-AEB309DDC8E3}" destId="{1B66460E-BFAD-471F-B2D1-BD328C33CDBF}" srcOrd="1" destOrd="0" parTransId="{6F23A460-70A9-409A-A8CD-B648320F380F}" sibTransId="{04B19E59-86CA-4744-BA64-F0FB41CDCC1C}"/>
    <dgm:cxn modelId="{4B5AEB60-06B1-4E3F-A822-138AA268BE41}" srcId="{52252F53-597E-4EB2-9293-70AE7D9BEC61}" destId="{D5B2180D-524C-451E-9C6E-9C4B27AD3912}" srcOrd="0" destOrd="0" parTransId="{7FDC8569-5E42-4DAC-BECE-59D23A6956AA}" sibTransId="{746366C5-8C63-4320-8F91-6F339179AB5B}"/>
    <dgm:cxn modelId="{E22F9166-7F1D-429C-BE5C-BD3BA7A4649D}" srcId="{B4611839-16A3-40D3-8BB6-B8FB45FC5B57}" destId="{52F43FB0-2322-4EBE-AFE7-643CB6A13CE5}" srcOrd="0" destOrd="0" parTransId="{E5085691-ECA4-4538-9C1C-20C3CDD45E15}" sibTransId="{879A4467-4A00-4C96-AB1E-2493B25F2031}"/>
    <dgm:cxn modelId="{8AE88D6A-4FE8-49F3-B6AE-10C48012D90D}" type="presOf" srcId="{10F1C9F8-7124-40FE-8119-0DB1E6E0FA2A}" destId="{B97C4EF3-341E-4482-AE96-9A7B6AF51A5F}" srcOrd="0" destOrd="0" presId="urn:microsoft.com/office/officeart/2005/8/layout/vList5"/>
    <dgm:cxn modelId="{7002C34C-3065-4D88-BC41-A059EDE1E9D7}" type="presOf" srcId="{5D360CB2-379D-419A-B46B-C152252D8AE3}" destId="{AD3EB8B5-7CBD-467A-A995-092DBCF442BC}" srcOrd="0" destOrd="0" presId="urn:microsoft.com/office/officeart/2005/8/layout/vList5"/>
    <dgm:cxn modelId="{A16FA24E-703E-4129-8027-E6B04FBB09B0}" type="presOf" srcId="{D5B2180D-524C-451E-9C6E-9C4B27AD3912}" destId="{1150DDFC-895B-447D-8A27-EC0E61EC1BCA}" srcOrd="0" destOrd="0" presId="urn:microsoft.com/office/officeart/2005/8/layout/vList5"/>
    <dgm:cxn modelId="{10C9D774-EEAE-49BB-BBA0-038104347469}" type="presOf" srcId="{52252F53-597E-4EB2-9293-70AE7D9BEC61}" destId="{ABAF931C-BEC7-4D56-8D36-33804DC5AB66}" srcOrd="0" destOrd="0" presId="urn:microsoft.com/office/officeart/2005/8/layout/vList5"/>
    <dgm:cxn modelId="{0AFA2555-9693-407D-8ADE-BE9DBFBF6416}" srcId="{822F4DA0-63A4-4366-9DD4-AEB309DDC8E3}" destId="{5D360CB2-379D-419A-B46B-C152252D8AE3}" srcOrd="0" destOrd="0" parTransId="{EB2D3D34-2981-44DD-B343-36008C7DD396}" sibTransId="{2FC0D5DA-66D2-47E9-8A07-F35F15ED3A5F}"/>
    <dgm:cxn modelId="{7E3BE491-0856-4AC8-AC40-F78885231747}" srcId="{822F4DA0-63A4-4366-9DD4-AEB309DDC8E3}" destId="{B4611839-16A3-40D3-8BB6-B8FB45FC5B57}" srcOrd="3" destOrd="0" parTransId="{ED243B49-0320-448F-8DEB-C1EB2A08F5AD}" sibTransId="{55831095-59D0-473B-99C2-D93F08AB1792}"/>
    <dgm:cxn modelId="{B7F1E891-743F-42FE-8702-8CB813EC588D}" type="presOf" srcId="{E254916C-71AF-414E-9BF3-BBBD40A94195}" destId="{F019DF00-32EF-4AA6-B520-B5559FD082A9}" srcOrd="0" destOrd="0" presId="urn:microsoft.com/office/officeart/2005/8/layout/vList5"/>
    <dgm:cxn modelId="{6AF01DA1-D463-4FDF-9967-5E2226BDE40C}" srcId="{822F4DA0-63A4-4366-9DD4-AEB309DDC8E3}" destId="{DB87A4DA-3846-48BB-BCF5-EB419D38F42D}" srcOrd="4" destOrd="0" parTransId="{498B1756-4457-462F-833B-41E3FD12C073}" sibTransId="{D4957C3C-DCB8-46B1-A76B-5AE633D5ECEA}"/>
    <dgm:cxn modelId="{EA9B69B1-B105-4510-99D4-AFA389CF4BE6}" type="presOf" srcId="{822F4DA0-63A4-4366-9DD4-AEB309DDC8E3}" destId="{2F161348-64D6-428C-8C2E-F233BB49CDAD}" srcOrd="0" destOrd="0" presId="urn:microsoft.com/office/officeart/2005/8/layout/vList5"/>
    <dgm:cxn modelId="{DD2FB6B4-81A7-4FCC-B930-2331D75D588E}" srcId="{822F4DA0-63A4-4366-9DD4-AEB309DDC8E3}" destId="{52252F53-597E-4EB2-9293-70AE7D9BEC61}" srcOrd="2" destOrd="0" parTransId="{417DA4A5-ACA4-44D4-A433-99C5467F4CFD}" sibTransId="{AD913610-F811-4576-B265-32E9361D3FCE}"/>
    <dgm:cxn modelId="{022054B6-4AEC-41AB-BB83-EF1C158C7E3E}" srcId="{1B66460E-BFAD-471F-B2D1-BD328C33CDBF}" destId="{FAC93DF6-FF16-4CA9-8FC9-6E5428113223}" srcOrd="1" destOrd="0" parTransId="{C34EAFC0-E1C6-4D96-8EA8-B614A1E76067}" sibTransId="{2D605833-2E60-4555-AE11-416027F6C835}"/>
    <dgm:cxn modelId="{760850C7-DDE0-4EC9-899E-CBC76A7C4726}" srcId="{DB87A4DA-3846-48BB-BCF5-EB419D38F42D}" destId="{10F1C9F8-7124-40FE-8119-0DB1E6E0FA2A}" srcOrd="0" destOrd="0" parTransId="{82FF9E5C-CBF4-4776-9C6A-D587022054A2}" sibTransId="{583AC0FD-9EC0-4A47-A18B-BC9A03EC4006}"/>
    <dgm:cxn modelId="{44C4C1CC-4F23-42E7-897D-9A7D6A225BA2}" type="presOf" srcId="{43ED5044-6745-49C7-AAA0-5C12769C1EF9}" destId="{5B0A349D-D039-4BA6-96F7-92BCAC47609E}" srcOrd="0" destOrd="0" presId="urn:microsoft.com/office/officeart/2005/8/layout/vList5"/>
    <dgm:cxn modelId="{875008D7-79C3-497A-9136-060727B52F2B}" type="presOf" srcId="{B4611839-16A3-40D3-8BB6-B8FB45FC5B57}" destId="{D3C94F26-0C3D-4DEF-B4A2-A3F527821E0A}" srcOrd="0" destOrd="0" presId="urn:microsoft.com/office/officeart/2005/8/layout/vList5"/>
    <dgm:cxn modelId="{754EB2DD-427B-4C73-8BBC-A4C55014BE20}" type="presOf" srcId="{1B66460E-BFAD-471F-B2D1-BD328C33CDBF}" destId="{6E1F8197-14D7-45F3-BA4C-31B7C1EBC4B8}" srcOrd="0" destOrd="0" presId="urn:microsoft.com/office/officeart/2005/8/layout/vList5"/>
    <dgm:cxn modelId="{D2D493FF-91FB-4A52-BAC8-266112EB30CF}" type="presOf" srcId="{52F43FB0-2322-4EBE-AFE7-643CB6A13CE5}" destId="{9D13A850-9300-46CE-A26E-C38561789BA5}" srcOrd="0" destOrd="0" presId="urn:microsoft.com/office/officeart/2005/8/layout/vList5"/>
    <dgm:cxn modelId="{90792996-13D7-4EDB-A6D5-F297D4CE32CF}" type="presParOf" srcId="{2F161348-64D6-428C-8C2E-F233BB49CDAD}" destId="{8331A4D6-3D90-47C6-B869-C1542EFB5A2A}" srcOrd="0" destOrd="0" presId="urn:microsoft.com/office/officeart/2005/8/layout/vList5"/>
    <dgm:cxn modelId="{00DAC143-8F16-41F7-8E4F-A2B152BDF763}" type="presParOf" srcId="{8331A4D6-3D90-47C6-B869-C1542EFB5A2A}" destId="{AD3EB8B5-7CBD-467A-A995-092DBCF442BC}" srcOrd="0" destOrd="0" presId="urn:microsoft.com/office/officeart/2005/8/layout/vList5"/>
    <dgm:cxn modelId="{90B44D13-51D9-47F8-9984-10767D8DE5A4}" type="presParOf" srcId="{8331A4D6-3D90-47C6-B869-C1542EFB5A2A}" destId="{5B0A349D-D039-4BA6-96F7-92BCAC47609E}" srcOrd="1" destOrd="0" presId="urn:microsoft.com/office/officeart/2005/8/layout/vList5"/>
    <dgm:cxn modelId="{A517CD23-1210-4D3A-8035-3BB675723141}" type="presParOf" srcId="{2F161348-64D6-428C-8C2E-F233BB49CDAD}" destId="{63AC1B2F-417E-4FBF-AD58-1EFFFAEBA596}" srcOrd="1" destOrd="0" presId="urn:microsoft.com/office/officeart/2005/8/layout/vList5"/>
    <dgm:cxn modelId="{5D90A8CC-0322-47FB-B5E3-B83DE06D1EEA}" type="presParOf" srcId="{2F161348-64D6-428C-8C2E-F233BB49CDAD}" destId="{515D09A6-AD18-47BD-B750-A5EA82FA947E}" srcOrd="2" destOrd="0" presId="urn:microsoft.com/office/officeart/2005/8/layout/vList5"/>
    <dgm:cxn modelId="{F873DE39-791B-488F-AC89-327BB2D26BF3}" type="presParOf" srcId="{515D09A6-AD18-47BD-B750-A5EA82FA947E}" destId="{6E1F8197-14D7-45F3-BA4C-31B7C1EBC4B8}" srcOrd="0" destOrd="0" presId="urn:microsoft.com/office/officeart/2005/8/layout/vList5"/>
    <dgm:cxn modelId="{7C7EACC9-F61D-4046-97DC-16DB1C5A9D35}" type="presParOf" srcId="{515D09A6-AD18-47BD-B750-A5EA82FA947E}" destId="{F019DF00-32EF-4AA6-B520-B5559FD082A9}" srcOrd="1" destOrd="0" presId="urn:microsoft.com/office/officeart/2005/8/layout/vList5"/>
    <dgm:cxn modelId="{C4D22A7D-0E47-4A5D-8880-B51E03616942}" type="presParOf" srcId="{2F161348-64D6-428C-8C2E-F233BB49CDAD}" destId="{6EB26E72-7174-4A13-8E3D-119F38D30E48}" srcOrd="3" destOrd="0" presId="urn:microsoft.com/office/officeart/2005/8/layout/vList5"/>
    <dgm:cxn modelId="{CCD99382-077B-463B-9D94-A66C2A997BB1}" type="presParOf" srcId="{2F161348-64D6-428C-8C2E-F233BB49CDAD}" destId="{FBD9C6B5-7193-41C3-83C3-F0908D3479CB}" srcOrd="4" destOrd="0" presId="urn:microsoft.com/office/officeart/2005/8/layout/vList5"/>
    <dgm:cxn modelId="{F13862FC-C1DB-4186-85A1-6905E252664A}" type="presParOf" srcId="{FBD9C6B5-7193-41C3-83C3-F0908D3479CB}" destId="{ABAF931C-BEC7-4D56-8D36-33804DC5AB66}" srcOrd="0" destOrd="0" presId="urn:microsoft.com/office/officeart/2005/8/layout/vList5"/>
    <dgm:cxn modelId="{EDA6B432-6B6C-4FA9-A5E9-484AD2DB6196}" type="presParOf" srcId="{FBD9C6B5-7193-41C3-83C3-F0908D3479CB}" destId="{1150DDFC-895B-447D-8A27-EC0E61EC1BCA}" srcOrd="1" destOrd="0" presId="urn:microsoft.com/office/officeart/2005/8/layout/vList5"/>
    <dgm:cxn modelId="{A9F961BC-C07A-4BA7-944E-8F4E2EE9141D}" type="presParOf" srcId="{2F161348-64D6-428C-8C2E-F233BB49CDAD}" destId="{F5F9935D-82B6-4776-8760-E501F5B5AA22}" srcOrd="5" destOrd="0" presId="urn:microsoft.com/office/officeart/2005/8/layout/vList5"/>
    <dgm:cxn modelId="{1905122A-3148-4ECE-98D3-224801E943C0}" type="presParOf" srcId="{2F161348-64D6-428C-8C2E-F233BB49CDAD}" destId="{9064F7DD-F939-458C-8145-6E2883535125}" srcOrd="6" destOrd="0" presId="urn:microsoft.com/office/officeart/2005/8/layout/vList5"/>
    <dgm:cxn modelId="{9CDA756F-CFFD-4C8D-B246-56E01AB21307}" type="presParOf" srcId="{9064F7DD-F939-458C-8145-6E2883535125}" destId="{D3C94F26-0C3D-4DEF-B4A2-A3F527821E0A}" srcOrd="0" destOrd="0" presId="urn:microsoft.com/office/officeart/2005/8/layout/vList5"/>
    <dgm:cxn modelId="{65ABE42B-0EDE-43E5-9AFA-FE81625F4BE3}" type="presParOf" srcId="{9064F7DD-F939-458C-8145-6E2883535125}" destId="{9D13A850-9300-46CE-A26E-C38561789BA5}" srcOrd="1" destOrd="0" presId="urn:microsoft.com/office/officeart/2005/8/layout/vList5"/>
    <dgm:cxn modelId="{32305730-F0DB-419C-8C99-02CC49A623A7}" type="presParOf" srcId="{2F161348-64D6-428C-8C2E-F233BB49CDAD}" destId="{1893A1DC-93EA-4A11-903C-B92BB529608C}" srcOrd="7" destOrd="0" presId="urn:microsoft.com/office/officeart/2005/8/layout/vList5"/>
    <dgm:cxn modelId="{81ECC7C3-48A9-4237-924F-3001EF0030FA}" type="presParOf" srcId="{2F161348-64D6-428C-8C2E-F233BB49CDAD}" destId="{EA61254A-FD91-43E1-922B-B6EFF7A27B8F}" srcOrd="8" destOrd="0" presId="urn:microsoft.com/office/officeart/2005/8/layout/vList5"/>
    <dgm:cxn modelId="{DF3AD7FE-0BB3-45C0-A0E9-36F5B20E5674}" type="presParOf" srcId="{EA61254A-FD91-43E1-922B-B6EFF7A27B8F}" destId="{B879163F-DE50-45FF-BDFD-E49F1D0CD96D}" srcOrd="0" destOrd="0" presId="urn:microsoft.com/office/officeart/2005/8/layout/vList5"/>
    <dgm:cxn modelId="{0928D601-B7E8-4D1E-809F-577C8CDC096E}" type="presParOf" srcId="{EA61254A-FD91-43E1-922B-B6EFF7A27B8F}" destId="{B97C4EF3-341E-4482-AE96-9A7B6AF51A5F}"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E2CD88-1F02-480B-AC5D-93E6900C8175}">
      <dsp:nvSpPr>
        <dsp:cNvPr id="0" name=""/>
        <dsp:cNvSpPr/>
      </dsp:nvSpPr>
      <dsp:spPr>
        <a:xfrm>
          <a:off x="4060" y="3805"/>
          <a:ext cx="2441752" cy="976700"/>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w="9525" cap="flat" cmpd="sng" algn="ctr">
          <a:solidFill>
            <a:schemeClr val="accent3">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2">
          <a:scrgbClr r="0" g="0" b="0"/>
        </a:fillRef>
        <a:effectRef idx="1">
          <a:scrgbClr r="0" g="0" b="0"/>
        </a:effectRef>
        <a:fontRef idx="minor">
          <a:schemeClr val="dk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Image Classification</a:t>
          </a:r>
          <a:endParaRPr lang="en-IN" sz="1600" b="1" kern="1200" dirty="0"/>
        </a:p>
      </dsp:txBody>
      <dsp:txXfrm>
        <a:off x="4060" y="3805"/>
        <a:ext cx="2441752" cy="976700"/>
      </dsp:txXfrm>
    </dsp:sp>
    <dsp:sp modelId="{540CD3BE-3C76-423E-98AC-055FA4CBE126}">
      <dsp:nvSpPr>
        <dsp:cNvPr id="0" name=""/>
        <dsp:cNvSpPr/>
      </dsp:nvSpPr>
      <dsp:spPr>
        <a:xfrm>
          <a:off x="4060" y="980506"/>
          <a:ext cx="2441752" cy="1581120"/>
        </a:xfrm>
        <a:prstGeom prst="rect">
          <a:avLst/>
        </a:prstGeom>
        <a:solidFill>
          <a:schemeClr val="accent3">
            <a:alpha val="90000"/>
            <a:tint val="40000"/>
            <a:hueOff val="0"/>
            <a:satOff val="0"/>
            <a:lumOff val="0"/>
            <a:alphaOff val="0"/>
          </a:schemeClr>
        </a:solidFill>
        <a:ln w="9525" cap="flat" cmpd="sng" algn="ctr">
          <a:solidFill>
            <a:schemeClr val="accent3">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Arial" panose="020B0604020202020204" pitchFamily="34" charset="0"/>
              <a:cs typeface="Arial" panose="020B0604020202020204" pitchFamily="34" charset="0"/>
            </a:rPr>
            <a:t>Assigns a category label to images</a:t>
          </a:r>
          <a:endParaRPr lang="en-IN" sz="1600" kern="1200" dirty="0"/>
        </a:p>
        <a:p>
          <a:pPr marL="171450" lvl="1" indent="-171450" algn="l" defTabSz="711200">
            <a:lnSpc>
              <a:spcPct val="90000"/>
            </a:lnSpc>
            <a:spcBef>
              <a:spcPct val="0"/>
            </a:spcBef>
            <a:spcAft>
              <a:spcPct val="15000"/>
            </a:spcAft>
            <a:buChar char="•"/>
          </a:pPr>
          <a:r>
            <a:rPr lang="en-US" sz="1600" kern="1200" dirty="0" err="1">
              <a:latin typeface="Arial" panose="020B0604020202020204" pitchFamily="34" charset="0"/>
              <a:cs typeface="Arial" panose="020B0604020202020204" pitchFamily="34" charset="0"/>
            </a:rPr>
            <a:t>Eg.</a:t>
          </a:r>
          <a:r>
            <a:rPr lang="en-US" sz="1600" kern="1200" dirty="0">
              <a:latin typeface="Arial" panose="020B0604020202020204" pitchFamily="34" charset="0"/>
              <a:cs typeface="Arial" panose="020B0604020202020204" pitchFamily="34" charset="0"/>
            </a:rPr>
            <a:t>: facial recognition, content moderation</a:t>
          </a:r>
          <a:endParaRPr lang="en-IN" sz="1600" kern="1200" dirty="0"/>
        </a:p>
      </dsp:txBody>
      <dsp:txXfrm>
        <a:off x="4060" y="980506"/>
        <a:ext cx="2441752" cy="1581120"/>
      </dsp:txXfrm>
    </dsp:sp>
    <dsp:sp modelId="{D9E9915C-24F9-4A69-A481-9D5B4647F535}">
      <dsp:nvSpPr>
        <dsp:cNvPr id="0" name=""/>
        <dsp:cNvSpPr/>
      </dsp:nvSpPr>
      <dsp:spPr>
        <a:xfrm>
          <a:off x="2787658" y="3805"/>
          <a:ext cx="2441752" cy="976700"/>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w="9525" cap="flat" cmpd="sng" algn="ctr">
          <a:solidFill>
            <a:schemeClr val="accent3">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2">
          <a:scrgbClr r="0" g="0" b="0"/>
        </a:fillRef>
        <a:effectRef idx="1">
          <a:scrgbClr r="0" g="0" b="0"/>
        </a:effectRef>
        <a:fontRef idx="minor">
          <a:schemeClr val="dk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Object Detection</a:t>
          </a:r>
          <a:endParaRPr lang="en-IN" sz="1600" b="1" kern="1200" dirty="0"/>
        </a:p>
      </dsp:txBody>
      <dsp:txXfrm>
        <a:off x="2787658" y="3805"/>
        <a:ext cx="2441752" cy="976700"/>
      </dsp:txXfrm>
    </dsp:sp>
    <dsp:sp modelId="{3D92D41B-E9C3-4EEA-A9C5-290A6C9B6795}">
      <dsp:nvSpPr>
        <dsp:cNvPr id="0" name=""/>
        <dsp:cNvSpPr/>
      </dsp:nvSpPr>
      <dsp:spPr>
        <a:xfrm>
          <a:off x="2787658" y="980506"/>
          <a:ext cx="2441752" cy="1581120"/>
        </a:xfrm>
        <a:prstGeom prst="rect">
          <a:avLst/>
        </a:prstGeom>
        <a:solidFill>
          <a:schemeClr val="accent3">
            <a:alpha val="90000"/>
            <a:tint val="40000"/>
            <a:hueOff val="0"/>
            <a:satOff val="0"/>
            <a:lumOff val="0"/>
            <a:alphaOff val="0"/>
          </a:schemeClr>
        </a:solidFill>
        <a:ln w="9525" cap="flat" cmpd="sng" algn="ctr">
          <a:solidFill>
            <a:schemeClr val="accent3">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n-US" sz="1600" kern="1200" dirty="0">
              <a:latin typeface="Arial" panose="020B0604020202020204" pitchFamily="34" charset="0"/>
              <a:cs typeface="Arial" panose="020B0604020202020204" pitchFamily="34" charset="0"/>
            </a:rPr>
            <a:t>Identifies and locates items within images</a:t>
          </a:r>
          <a:endParaRPr lang="en-IN" sz="1600" kern="1200" dirty="0"/>
        </a:p>
        <a:p>
          <a:pPr marL="171450" lvl="1" indent="-171450" algn="l" defTabSz="711200">
            <a:lnSpc>
              <a:spcPct val="90000"/>
            </a:lnSpc>
            <a:spcBef>
              <a:spcPct val="0"/>
            </a:spcBef>
            <a:spcAft>
              <a:spcPct val="15000"/>
            </a:spcAft>
            <a:buFont typeface="Arial" panose="020B0604020202020204" pitchFamily="34" charset="0"/>
            <a:buChar char="•"/>
          </a:pPr>
          <a:r>
            <a:rPr lang="en-US" sz="1600" kern="1200" dirty="0" err="1">
              <a:latin typeface="Arial" panose="020B0604020202020204" pitchFamily="34" charset="0"/>
              <a:cs typeface="Arial" panose="020B0604020202020204" pitchFamily="34" charset="0"/>
            </a:rPr>
            <a:t>Eg.</a:t>
          </a:r>
          <a:r>
            <a:rPr lang="en-US" sz="1600" kern="1200" dirty="0">
              <a:latin typeface="Arial" panose="020B0604020202020204" pitchFamily="34" charset="0"/>
              <a:cs typeface="Arial" panose="020B0604020202020204" pitchFamily="34" charset="0"/>
            </a:rPr>
            <a:t>: pedestrians in self-driving cars</a:t>
          </a:r>
          <a:endParaRPr lang="en-IN" sz="1600" kern="1200" dirty="0"/>
        </a:p>
      </dsp:txBody>
      <dsp:txXfrm>
        <a:off x="2787658" y="980506"/>
        <a:ext cx="2441752" cy="1581120"/>
      </dsp:txXfrm>
    </dsp:sp>
    <dsp:sp modelId="{52BC3E4B-89FD-4614-9278-BECF6779B72A}">
      <dsp:nvSpPr>
        <dsp:cNvPr id="0" name=""/>
        <dsp:cNvSpPr/>
      </dsp:nvSpPr>
      <dsp:spPr>
        <a:xfrm>
          <a:off x="5571256" y="3805"/>
          <a:ext cx="2441752" cy="976700"/>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w="9525" cap="flat" cmpd="sng" algn="ctr">
          <a:solidFill>
            <a:schemeClr val="accent3">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2">
          <a:scrgbClr r="0" g="0" b="0"/>
        </a:fillRef>
        <a:effectRef idx="1">
          <a:scrgbClr r="0" g="0" b="0"/>
        </a:effectRef>
        <a:fontRef idx="minor">
          <a:schemeClr val="dk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Object Tracking</a:t>
          </a:r>
          <a:endParaRPr lang="en-IN" sz="1600" b="1" kern="1200" dirty="0"/>
        </a:p>
      </dsp:txBody>
      <dsp:txXfrm>
        <a:off x="5571256" y="3805"/>
        <a:ext cx="2441752" cy="976700"/>
      </dsp:txXfrm>
    </dsp:sp>
    <dsp:sp modelId="{DEE05375-182F-4580-BE7F-EFC1DD0BEDB5}">
      <dsp:nvSpPr>
        <dsp:cNvPr id="0" name=""/>
        <dsp:cNvSpPr/>
      </dsp:nvSpPr>
      <dsp:spPr>
        <a:xfrm>
          <a:off x="5571256" y="980506"/>
          <a:ext cx="2441752" cy="1581120"/>
        </a:xfrm>
        <a:prstGeom prst="rect">
          <a:avLst/>
        </a:prstGeom>
        <a:solidFill>
          <a:schemeClr val="accent3">
            <a:alpha val="90000"/>
            <a:tint val="40000"/>
            <a:hueOff val="0"/>
            <a:satOff val="0"/>
            <a:lumOff val="0"/>
            <a:alphaOff val="0"/>
          </a:schemeClr>
        </a:solidFill>
        <a:ln w="9525" cap="flat" cmpd="sng" algn="ctr">
          <a:solidFill>
            <a:schemeClr val="accent3">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n-US" sz="1600" kern="1200" dirty="0">
              <a:latin typeface="Arial" panose="020B0604020202020204" pitchFamily="34" charset="0"/>
              <a:cs typeface="Arial" panose="020B0604020202020204" pitchFamily="34" charset="0"/>
            </a:rPr>
            <a:t>Tracks movement across video frames</a:t>
          </a:r>
          <a:endParaRPr lang="en-IN" sz="1600" kern="1200" dirty="0"/>
        </a:p>
        <a:p>
          <a:pPr marL="171450" lvl="1" indent="-171450" algn="l" defTabSz="711200">
            <a:lnSpc>
              <a:spcPct val="90000"/>
            </a:lnSpc>
            <a:spcBef>
              <a:spcPct val="0"/>
            </a:spcBef>
            <a:spcAft>
              <a:spcPct val="15000"/>
            </a:spcAft>
            <a:buFont typeface="Arial" panose="020B0604020202020204" pitchFamily="34" charset="0"/>
            <a:buChar char="•"/>
          </a:pPr>
          <a:r>
            <a:rPr lang="en-US" sz="1600" kern="1200" dirty="0" err="1">
              <a:latin typeface="Arial" panose="020B0604020202020204" pitchFamily="34" charset="0"/>
              <a:cs typeface="Arial" panose="020B0604020202020204" pitchFamily="34" charset="0"/>
            </a:rPr>
            <a:t>Eg.</a:t>
          </a:r>
          <a:r>
            <a:rPr lang="en-US" sz="1600" kern="1200" dirty="0">
              <a:latin typeface="Arial" panose="020B0604020202020204" pitchFamily="34" charset="0"/>
              <a:cs typeface="Arial" panose="020B0604020202020204" pitchFamily="34" charset="0"/>
            </a:rPr>
            <a:t>:  surveillance, sports analytics).</a:t>
          </a:r>
          <a:endParaRPr lang="en-IN" sz="1600" kern="1200" dirty="0"/>
        </a:p>
      </dsp:txBody>
      <dsp:txXfrm>
        <a:off x="5571256" y="980506"/>
        <a:ext cx="2441752" cy="1581120"/>
      </dsp:txXfrm>
    </dsp:sp>
    <dsp:sp modelId="{97B4800E-7FA9-44DC-8E6E-FE5BB064F47C}">
      <dsp:nvSpPr>
        <dsp:cNvPr id="0" name=""/>
        <dsp:cNvSpPr/>
      </dsp:nvSpPr>
      <dsp:spPr>
        <a:xfrm>
          <a:off x="8354853" y="3805"/>
          <a:ext cx="2441752" cy="976700"/>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w="9525" cap="flat" cmpd="sng" algn="ctr">
          <a:solidFill>
            <a:schemeClr val="accent3">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2">
          <a:scrgbClr r="0" g="0" b="0"/>
        </a:fillRef>
        <a:effectRef idx="1">
          <a:scrgbClr r="0" g="0" b="0"/>
        </a:effectRef>
        <a:fontRef idx="minor">
          <a:schemeClr val="dk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Semantic Segmentation</a:t>
          </a:r>
          <a:endParaRPr lang="en-IN" sz="1600" b="1" kern="1200" dirty="0"/>
        </a:p>
      </dsp:txBody>
      <dsp:txXfrm>
        <a:off x="8354853" y="3805"/>
        <a:ext cx="2441752" cy="976700"/>
      </dsp:txXfrm>
    </dsp:sp>
    <dsp:sp modelId="{9FDD991B-8BCE-4022-B07F-47E6A04C5AC3}">
      <dsp:nvSpPr>
        <dsp:cNvPr id="0" name=""/>
        <dsp:cNvSpPr/>
      </dsp:nvSpPr>
      <dsp:spPr>
        <a:xfrm>
          <a:off x="8354853" y="980506"/>
          <a:ext cx="2441752" cy="1581120"/>
        </a:xfrm>
        <a:prstGeom prst="rect">
          <a:avLst/>
        </a:prstGeom>
        <a:solidFill>
          <a:schemeClr val="accent3">
            <a:alpha val="90000"/>
            <a:tint val="40000"/>
            <a:hueOff val="0"/>
            <a:satOff val="0"/>
            <a:lumOff val="0"/>
            <a:alphaOff val="0"/>
          </a:schemeClr>
        </a:solidFill>
        <a:ln w="9525" cap="flat" cmpd="sng" algn="ctr">
          <a:solidFill>
            <a:schemeClr val="accent3">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Arial" panose="020B0604020202020204" pitchFamily="34" charset="0"/>
              <a:cs typeface="Arial" panose="020B0604020202020204" pitchFamily="34" charset="0"/>
            </a:rPr>
            <a:t>Assigns class labels to pixels for detailed image analysis</a:t>
          </a:r>
          <a:endParaRPr lang="en-IN" sz="1600" kern="1200" dirty="0"/>
        </a:p>
        <a:p>
          <a:pPr marL="171450" lvl="1" indent="-171450" algn="l" defTabSz="711200">
            <a:lnSpc>
              <a:spcPct val="90000"/>
            </a:lnSpc>
            <a:spcBef>
              <a:spcPct val="0"/>
            </a:spcBef>
            <a:spcAft>
              <a:spcPct val="15000"/>
            </a:spcAft>
            <a:buChar char="•"/>
          </a:pPr>
          <a:r>
            <a:rPr lang="en-US" sz="1600" kern="1200" dirty="0" err="1">
              <a:latin typeface="Arial" panose="020B0604020202020204" pitchFamily="34" charset="0"/>
              <a:cs typeface="Arial" panose="020B0604020202020204" pitchFamily="34" charset="0"/>
            </a:rPr>
            <a:t>Eg.</a:t>
          </a:r>
          <a:r>
            <a:rPr lang="en-US" sz="1600" kern="1200" dirty="0">
              <a:latin typeface="Arial" panose="020B0604020202020204" pitchFamily="34" charset="0"/>
              <a:cs typeface="Arial" panose="020B0604020202020204" pitchFamily="34" charset="0"/>
            </a:rPr>
            <a:t>: street scene distinctions).</a:t>
          </a:r>
          <a:endParaRPr lang="en-IN" sz="1600" kern="1200" dirty="0"/>
        </a:p>
      </dsp:txBody>
      <dsp:txXfrm>
        <a:off x="8354853" y="980506"/>
        <a:ext cx="2441752" cy="15811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4BF3B-8B28-4BDA-9D8B-32AFE8C8AB71}">
      <dsp:nvSpPr>
        <dsp:cNvPr id="0" name=""/>
        <dsp:cNvSpPr/>
      </dsp:nvSpPr>
      <dsp:spPr>
        <a:xfrm>
          <a:off x="0" y="1319514"/>
          <a:ext cx="9881117" cy="3133332"/>
        </a:xfrm>
        <a:prstGeom prst="roundRect">
          <a:avLst>
            <a:gd name="adj" fmla="val 10000"/>
          </a:avLst>
        </a:prstGeom>
        <a:solidFill>
          <a:schemeClr val="tx2">
            <a:lumMod val="50000"/>
            <a:alpha val="9000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8877682-A53C-438C-BC11-38BD6E41C543}">
      <dsp:nvSpPr>
        <dsp:cNvPr id="0" name=""/>
        <dsp:cNvSpPr/>
      </dsp:nvSpPr>
      <dsp:spPr>
        <a:xfrm>
          <a:off x="292090" y="1696151"/>
          <a:ext cx="2002325" cy="1645125"/>
        </a:xfrm>
        <a:prstGeom prst="roundRect">
          <a:avLst>
            <a:gd name="adj" fmla="val 10000"/>
          </a:avLst>
        </a:prstGeom>
        <a:blipFill rotWithShape="1">
          <a:blip xmlns:r="http://schemas.openxmlformats.org/officeDocument/2006/relationships" r:embed="rId1" cstate="print">
            <a:extLst>
              <a:ext uri="{28A0092B-C50C-407E-A947-70E740481C1C}">
                <a14:useLocalDpi xmlns:a14="http://schemas.microsoft.com/office/drawing/2010/main" val="0"/>
              </a:ext>
            </a:extLst>
          </a:blip>
          <a:srcRect/>
          <a:stretch>
            <a:fillRect t="-4000" b="-4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A7DBA78-BD1E-47EE-AC5B-8A851CF59A74}">
      <dsp:nvSpPr>
        <dsp:cNvPr id="0" name=""/>
        <dsp:cNvSpPr/>
      </dsp:nvSpPr>
      <dsp:spPr>
        <a:xfrm rot="10800000">
          <a:off x="346573" y="3615531"/>
          <a:ext cx="2002325" cy="889402"/>
        </a:xfrm>
        <a:prstGeom prst="round2SameRect">
          <a:avLst>
            <a:gd name="adj1" fmla="val 10500"/>
            <a:gd name="adj2" fmla="val 0"/>
          </a:avLst>
        </a:prstGeom>
        <a:solidFill>
          <a:schemeClr val="bg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t" anchorCtr="0">
          <a:noAutofit/>
        </a:bodyPr>
        <a:lstStyle/>
        <a:p>
          <a:pPr marL="0" lvl="0" indent="0" algn="ctr" defTabSz="800100">
            <a:lnSpc>
              <a:spcPct val="90000"/>
            </a:lnSpc>
            <a:spcBef>
              <a:spcPct val="0"/>
            </a:spcBef>
            <a:spcAft>
              <a:spcPct val="35000"/>
            </a:spcAft>
            <a:buFont typeface="Arial" panose="020B0604020202020204" pitchFamily="34" charset="0"/>
            <a:buNone/>
          </a:pPr>
          <a:r>
            <a:rPr lang="en-US" sz="1600" b="1" kern="1200" dirty="0">
              <a:solidFill>
                <a:srgbClr val="000000"/>
              </a:solidFill>
              <a:latin typeface="Arial"/>
              <a:ea typeface="+mn-ea"/>
              <a:cs typeface="+mn-cs"/>
            </a:rPr>
            <a:t>RGB (Red-Green-Blue)</a:t>
          </a:r>
          <a:endParaRPr lang="en-IN" sz="1600" b="1" kern="1200" dirty="0">
            <a:solidFill>
              <a:srgbClr val="000000"/>
            </a:solidFill>
            <a:latin typeface="Arial"/>
            <a:ea typeface="+mn-ea"/>
            <a:cs typeface="+mn-cs"/>
          </a:endParaRPr>
        </a:p>
      </dsp:txBody>
      <dsp:txXfrm rot="10800000">
        <a:off x="373925" y="3615531"/>
        <a:ext cx="1947621" cy="862050"/>
      </dsp:txXfrm>
    </dsp:sp>
    <dsp:sp modelId="{536E7CDE-8EFE-4B00-AE03-FB7780757CBF}">
      <dsp:nvSpPr>
        <dsp:cNvPr id="0" name=""/>
        <dsp:cNvSpPr/>
      </dsp:nvSpPr>
      <dsp:spPr>
        <a:xfrm>
          <a:off x="2682536" y="1695926"/>
          <a:ext cx="2002325" cy="1635280"/>
        </a:xfrm>
        <a:prstGeom prst="roundRect">
          <a:avLst>
            <a:gd name="adj" fmla="val 10000"/>
          </a:avLst>
        </a:prstGeom>
        <a:blipFill rotWithShape="1">
          <a:blip xmlns:r="http://schemas.openxmlformats.org/officeDocument/2006/relationships" r:embed="rId2" cstate="print">
            <a:extLst>
              <a:ext uri="{28A0092B-C50C-407E-A947-70E740481C1C}">
                <a14:useLocalDpi xmlns:a14="http://schemas.microsoft.com/office/drawing/2010/main" val="0"/>
              </a:ext>
            </a:extLst>
          </a:blip>
          <a:srcRect/>
          <a:stretch>
            <a:fillRect l="-3000" r="-3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DD1BF26-4534-479A-81F1-B4C6B2039449}">
      <dsp:nvSpPr>
        <dsp:cNvPr id="0" name=""/>
        <dsp:cNvSpPr/>
      </dsp:nvSpPr>
      <dsp:spPr>
        <a:xfrm rot="10800000">
          <a:off x="2502477" y="3619719"/>
          <a:ext cx="2362443" cy="922808"/>
        </a:xfrm>
        <a:prstGeom prst="round2SameRect">
          <a:avLst>
            <a:gd name="adj1" fmla="val 10500"/>
            <a:gd name="adj2" fmla="val 0"/>
          </a:avLst>
        </a:prstGeom>
        <a:solidFill>
          <a:schemeClr val="bg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t"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000000"/>
              </a:solidFill>
              <a:latin typeface="Arial"/>
              <a:ea typeface="+mn-ea"/>
              <a:cs typeface="+mn-cs"/>
            </a:rPr>
            <a:t>CMY(K) (Cyan-Magenta-Yellow-Key/Black)</a:t>
          </a:r>
          <a:endParaRPr lang="en-IN" sz="1600" b="1" kern="1200" dirty="0">
            <a:solidFill>
              <a:srgbClr val="000000"/>
            </a:solidFill>
            <a:latin typeface="Arial"/>
            <a:ea typeface="+mn-ea"/>
            <a:cs typeface="+mn-cs"/>
          </a:endParaRPr>
        </a:p>
      </dsp:txBody>
      <dsp:txXfrm rot="10800000">
        <a:off x="2530857" y="3619719"/>
        <a:ext cx="2305683" cy="894428"/>
      </dsp:txXfrm>
    </dsp:sp>
    <dsp:sp modelId="{7A0E321C-7DDD-4923-A562-F94A41963329}">
      <dsp:nvSpPr>
        <dsp:cNvPr id="0" name=""/>
        <dsp:cNvSpPr/>
      </dsp:nvSpPr>
      <dsp:spPr>
        <a:xfrm>
          <a:off x="5194983" y="1704271"/>
          <a:ext cx="2002325" cy="1573446"/>
        </a:xfrm>
        <a:prstGeom prst="roundRect">
          <a:avLst>
            <a:gd name="adj" fmla="val 10000"/>
          </a:avLst>
        </a:prstGeom>
        <a:blipFill rotWithShape="1">
          <a:blip xmlns:r="http://schemas.openxmlformats.org/officeDocument/2006/relationships" r:embed="rId3">
            <a:extLst>
              <a:ext uri="{28A0092B-C50C-407E-A947-70E740481C1C}">
                <a14:useLocalDpi xmlns:a14="http://schemas.microsoft.com/office/drawing/2010/main" val="0"/>
              </a:ext>
            </a:extLst>
          </a:blip>
          <a:srcRect/>
          <a:stretch>
            <a:fillRect t="-14000" b="-14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58DFA68-A4FE-424D-AF29-22A20E16CAE8}">
      <dsp:nvSpPr>
        <dsp:cNvPr id="0" name=""/>
        <dsp:cNvSpPr/>
      </dsp:nvSpPr>
      <dsp:spPr>
        <a:xfrm rot="10800000">
          <a:off x="5065153" y="3572850"/>
          <a:ext cx="2313486" cy="938212"/>
        </a:xfrm>
        <a:prstGeom prst="round2SameRect">
          <a:avLst>
            <a:gd name="adj1" fmla="val 10500"/>
            <a:gd name="adj2" fmla="val 0"/>
          </a:avLst>
        </a:prstGeom>
        <a:solidFill>
          <a:schemeClr val="bg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t"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000000"/>
              </a:solidFill>
              <a:latin typeface="Arial"/>
              <a:ea typeface="+mn-ea"/>
              <a:cs typeface="+mn-cs"/>
            </a:rPr>
            <a:t>LAB Lightness-A-B</a:t>
          </a:r>
          <a:endParaRPr lang="en-IN" sz="1600" b="1" kern="1200" dirty="0">
            <a:solidFill>
              <a:srgbClr val="000000"/>
            </a:solidFill>
            <a:latin typeface="Arial"/>
            <a:ea typeface="+mn-ea"/>
            <a:cs typeface="+mn-cs"/>
          </a:endParaRPr>
        </a:p>
      </dsp:txBody>
      <dsp:txXfrm rot="10800000">
        <a:off x="5094006" y="3572850"/>
        <a:ext cx="2255780" cy="909359"/>
      </dsp:txXfrm>
    </dsp:sp>
    <dsp:sp modelId="{85ADC259-3479-4047-9236-5019D3BD0057}">
      <dsp:nvSpPr>
        <dsp:cNvPr id="0" name=""/>
        <dsp:cNvSpPr/>
      </dsp:nvSpPr>
      <dsp:spPr>
        <a:xfrm>
          <a:off x="7608086" y="1696342"/>
          <a:ext cx="2002325" cy="1549112"/>
        </a:xfrm>
        <a:prstGeom prst="roundRect">
          <a:avLst>
            <a:gd name="adj" fmla="val 10000"/>
          </a:avLst>
        </a:prstGeom>
        <a:blipFill rotWithShape="1">
          <a:blip xmlns:r="http://schemas.openxmlformats.org/officeDocument/2006/relationships" r:embed="rId4">
            <a:extLst>
              <a:ext uri="{28A0092B-C50C-407E-A947-70E740481C1C}">
                <a14:useLocalDpi xmlns:a14="http://schemas.microsoft.com/office/drawing/2010/main" val="0"/>
              </a:ext>
            </a:extLst>
          </a:blip>
          <a:srcRect/>
          <a:stretch>
            <a:fillRect l="-17000" r="-1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288C28-B7D2-4CCC-B974-B01FAB5315CE}">
      <dsp:nvSpPr>
        <dsp:cNvPr id="0" name=""/>
        <dsp:cNvSpPr/>
      </dsp:nvSpPr>
      <dsp:spPr>
        <a:xfrm rot="10800000">
          <a:off x="7609548" y="3529177"/>
          <a:ext cx="2002325" cy="934073"/>
        </a:xfrm>
        <a:prstGeom prst="round2SameRect">
          <a:avLst>
            <a:gd name="adj1" fmla="val 10500"/>
            <a:gd name="adj2" fmla="val 0"/>
          </a:avLst>
        </a:prstGeom>
        <a:solidFill>
          <a:schemeClr val="bg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t"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chemeClr val="tx1"/>
              </a:solidFill>
            </a:rPr>
            <a:t>HSV (Hue-Saturation-Value)</a:t>
          </a:r>
          <a:endParaRPr lang="en-IN" sz="1600" b="1" kern="1200" dirty="0">
            <a:solidFill>
              <a:schemeClr val="tx1"/>
            </a:solidFill>
          </a:endParaRPr>
        </a:p>
      </dsp:txBody>
      <dsp:txXfrm rot="10800000">
        <a:off x="7638274" y="3529177"/>
        <a:ext cx="1944873" cy="90534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3841EE-CF4B-41F0-B2AD-AC6EAAF407E7}">
      <dsp:nvSpPr>
        <dsp:cNvPr id="0" name=""/>
        <dsp:cNvSpPr/>
      </dsp:nvSpPr>
      <dsp:spPr>
        <a:xfrm>
          <a:off x="0" y="485994"/>
          <a:ext cx="5805021" cy="781200"/>
        </a:xfrm>
        <a:prstGeom prst="rect">
          <a:avLst/>
        </a:pr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sp>
    <dsp:sp modelId="{8315C052-136D-40C4-8C13-730C03CCFA8C}">
      <dsp:nvSpPr>
        <dsp:cNvPr id="0" name=""/>
        <dsp:cNvSpPr/>
      </dsp:nvSpPr>
      <dsp:spPr>
        <a:xfrm>
          <a:off x="263594" y="6727"/>
          <a:ext cx="5492083" cy="91512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3591" tIns="0" rIns="153591" bIns="0" numCol="1" spcCol="1270" anchor="ctr" anchorCtr="0">
          <a:noAutofit/>
        </a:bodyPr>
        <a:lstStyle/>
        <a:p>
          <a:pPr marL="0" lvl="0" indent="0" algn="l" defTabSz="711200">
            <a:lnSpc>
              <a:spcPct val="90000"/>
            </a:lnSpc>
            <a:spcBef>
              <a:spcPct val="0"/>
            </a:spcBef>
            <a:spcAft>
              <a:spcPct val="35000"/>
            </a:spcAft>
            <a:buNone/>
          </a:pPr>
          <a:r>
            <a:rPr lang="en-IN" sz="1600" b="1" kern="1200" dirty="0">
              <a:solidFill>
                <a:sysClr val="window" lastClr="FFFFFF"/>
              </a:solidFill>
              <a:latin typeface="Calibri" panose="020F0502020204030204"/>
              <a:ea typeface="+mn-ea"/>
              <a:cs typeface="+mn-cs"/>
            </a:rPr>
            <a:t>Semantic Segmentation:</a:t>
          </a:r>
        </a:p>
        <a:p>
          <a:pPr marL="0" lvl="0" indent="0" algn="l" defTabSz="711200">
            <a:lnSpc>
              <a:spcPct val="90000"/>
            </a:lnSpc>
            <a:spcBef>
              <a:spcPct val="0"/>
            </a:spcBef>
            <a:spcAft>
              <a:spcPct val="35000"/>
            </a:spcAft>
            <a:buNone/>
          </a:pPr>
          <a:r>
            <a:rPr lang="en-US" sz="1600" b="0" kern="1200" dirty="0">
              <a:solidFill>
                <a:sysClr val="window" lastClr="FFFFFF"/>
              </a:solidFill>
              <a:latin typeface="Calibri" panose="020F0502020204030204"/>
              <a:ea typeface="+mn-ea"/>
              <a:cs typeface="+mn-cs"/>
            </a:rPr>
            <a:t>     Assigns each pixel to a class.</a:t>
          </a:r>
          <a:endParaRPr lang="en-IN" sz="1600" b="0" kern="1200" dirty="0">
            <a:solidFill>
              <a:sysClr val="window" lastClr="FFFFFF"/>
            </a:solidFill>
            <a:latin typeface="Calibri" panose="020F0502020204030204"/>
            <a:ea typeface="+mn-ea"/>
            <a:cs typeface="+mn-cs"/>
          </a:endParaRPr>
        </a:p>
        <a:p>
          <a:pPr marL="0" lvl="0" indent="0" algn="l" defTabSz="711200">
            <a:lnSpc>
              <a:spcPct val="90000"/>
            </a:lnSpc>
            <a:spcBef>
              <a:spcPct val="0"/>
            </a:spcBef>
            <a:spcAft>
              <a:spcPct val="35000"/>
            </a:spcAft>
            <a:buNone/>
          </a:pPr>
          <a:r>
            <a:rPr lang="en-US" sz="1600" b="0" kern="1200" dirty="0">
              <a:solidFill>
                <a:sysClr val="window" lastClr="FFFFFF"/>
              </a:solidFill>
              <a:latin typeface="Calibri" panose="020F0502020204030204"/>
              <a:ea typeface="+mn-ea"/>
              <a:cs typeface="+mn-cs"/>
            </a:rPr>
            <a:t>     No differentiation between instances of the same class.</a:t>
          </a:r>
          <a:endParaRPr lang="en-IN" sz="1600" b="0" kern="1200" dirty="0">
            <a:solidFill>
              <a:sysClr val="window" lastClr="FFFFFF"/>
            </a:solidFill>
            <a:latin typeface="Calibri" panose="020F0502020204030204"/>
            <a:ea typeface="+mn-ea"/>
            <a:cs typeface="+mn-cs"/>
          </a:endParaRPr>
        </a:p>
      </dsp:txBody>
      <dsp:txXfrm>
        <a:off x="308266" y="51399"/>
        <a:ext cx="5402739" cy="825776"/>
      </dsp:txXfrm>
    </dsp:sp>
    <dsp:sp modelId="{4CF00C43-0D3A-4248-AA75-C7107CF063D5}">
      <dsp:nvSpPr>
        <dsp:cNvPr id="0" name=""/>
        <dsp:cNvSpPr/>
      </dsp:nvSpPr>
      <dsp:spPr>
        <a:xfrm>
          <a:off x="0" y="1892154"/>
          <a:ext cx="5805021" cy="781200"/>
        </a:xfrm>
        <a:prstGeom prst="rect">
          <a:avLst/>
        </a:pr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sp>
    <dsp:sp modelId="{0D8FB9A5-DD97-48DA-9F38-2C1F2B92A9C2}">
      <dsp:nvSpPr>
        <dsp:cNvPr id="0" name=""/>
        <dsp:cNvSpPr/>
      </dsp:nvSpPr>
      <dsp:spPr>
        <a:xfrm>
          <a:off x="290251" y="1434594"/>
          <a:ext cx="5384482" cy="91512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3591" tIns="0" rIns="153591" bIns="0" numCol="1" spcCol="1270" anchor="ctr" anchorCtr="0">
          <a:noAutofit/>
        </a:bodyPr>
        <a:lstStyle/>
        <a:p>
          <a:pPr marL="0" lvl="0" indent="0" algn="l" defTabSz="711200">
            <a:lnSpc>
              <a:spcPct val="90000"/>
            </a:lnSpc>
            <a:spcBef>
              <a:spcPct val="0"/>
            </a:spcBef>
            <a:spcAft>
              <a:spcPct val="35000"/>
            </a:spcAft>
            <a:buNone/>
          </a:pPr>
          <a:r>
            <a:rPr lang="en-IN" sz="1600" b="1" kern="1200" dirty="0">
              <a:solidFill>
                <a:sysClr val="window" lastClr="FFFFFF"/>
              </a:solidFill>
              <a:latin typeface="Calibri" panose="020F0502020204030204"/>
              <a:ea typeface="+mn-ea"/>
              <a:cs typeface="+mn-cs"/>
            </a:rPr>
            <a:t>Instance Segmentation:</a:t>
          </a:r>
        </a:p>
        <a:p>
          <a:pPr marL="0" lvl="0" indent="0" algn="l" defTabSz="711200">
            <a:lnSpc>
              <a:spcPct val="90000"/>
            </a:lnSpc>
            <a:spcBef>
              <a:spcPct val="0"/>
            </a:spcBef>
            <a:spcAft>
              <a:spcPct val="35000"/>
            </a:spcAft>
            <a:buNone/>
          </a:pPr>
          <a:r>
            <a:rPr lang="en-US" sz="1600" b="0" kern="1200" dirty="0">
              <a:solidFill>
                <a:sysClr val="window" lastClr="FFFFFF"/>
              </a:solidFill>
              <a:latin typeface="Calibri" panose="020F0502020204030204"/>
              <a:ea typeface="+mn-ea"/>
              <a:cs typeface="+mn-cs"/>
            </a:rPr>
            <a:t>   Identifies and labels each individual object in an image.</a:t>
          </a:r>
          <a:endParaRPr lang="en-IN" sz="1600" b="0" kern="1200" dirty="0">
            <a:solidFill>
              <a:sysClr val="window" lastClr="FFFFFF"/>
            </a:solidFill>
            <a:latin typeface="Calibri" panose="020F0502020204030204"/>
            <a:ea typeface="+mn-ea"/>
            <a:cs typeface="+mn-cs"/>
          </a:endParaRPr>
        </a:p>
        <a:p>
          <a:pPr marL="0" lvl="0" indent="0" algn="l" defTabSz="711200">
            <a:lnSpc>
              <a:spcPct val="90000"/>
            </a:lnSpc>
            <a:spcBef>
              <a:spcPct val="0"/>
            </a:spcBef>
            <a:spcAft>
              <a:spcPct val="35000"/>
            </a:spcAft>
            <a:buNone/>
          </a:pPr>
          <a:r>
            <a:rPr lang="en-US" sz="1600" b="0" kern="1200" dirty="0">
              <a:solidFill>
                <a:sysClr val="window" lastClr="FFFFFF"/>
              </a:solidFill>
              <a:latin typeface="Calibri" panose="020F0502020204030204"/>
              <a:ea typeface="+mn-ea"/>
              <a:cs typeface="+mn-cs"/>
            </a:rPr>
            <a:t>   Differentiates between instances of the same class </a:t>
          </a:r>
          <a:endParaRPr lang="en-IN" sz="1600" b="0" kern="1200" dirty="0">
            <a:solidFill>
              <a:sysClr val="window" lastClr="FFFFFF"/>
            </a:solidFill>
            <a:latin typeface="Calibri" panose="020F0502020204030204"/>
            <a:ea typeface="+mn-ea"/>
            <a:cs typeface="+mn-cs"/>
          </a:endParaRPr>
        </a:p>
      </dsp:txBody>
      <dsp:txXfrm>
        <a:off x="334923" y="1479266"/>
        <a:ext cx="5295138" cy="82577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0A349D-D039-4BA6-96F7-92BCAC47609E}">
      <dsp:nvSpPr>
        <dsp:cNvPr id="0" name=""/>
        <dsp:cNvSpPr/>
      </dsp:nvSpPr>
      <dsp:spPr>
        <a:xfrm rot="5400000">
          <a:off x="6837434" y="-2961132"/>
          <a:ext cx="653354" cy="6742693"/>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solidFill>
                <a:sysClr val="windowText" lastClr="000000">
                  <a:hueOff val="0"/>
                  <a:satOff val="0"/>
                  <a:lumOff val="0"/>
                  <a:alphaOff val="0"/>
                </a:sysClr>
              </a:solidFill>
              <a:latin typeface="Calibri" panose="020F0502020204030204"/>
              <a:ea typeface="+mn-ea"/>
              <a:cs typeface="+mn-cs"/>
            </a:rPr>
            <a:t>Analyzes crop and prevents waste and reduces environmental damage</a:t>
          </a:r>
          <a:endParaRPr lang="en-IN" sz="1600" kern="1200" dirty="0">
            <a:solidFill>
              <a:sysClr val="windowText" lastClr="000000">
                <a:hueOff val="0"/>
                <a:satOff val="0"/>
                <a:lumOff val="0"/>
                <a:alphaOff val="0"/>
              </a:sysClr>
            </a:solidFill>
            <a:latin typeface="Calibri" panose="020F0502020204030204"/>
            <a:ea typeface="+mn-ea"/>
            <a:cs typeface="+mn-cs"/>
          </a:endParaRPr>
        </a:p>
      </dsp:txBody>
      <dsp:txXfrm rot="-5400000">
        <a:off x="3792765" y="115431"/>
        <a:ext cx="6710799" cy="589566"/>
      </dsp:txXfrm>
    </dsp:sp>
    <dsp:sp modelId="{AD3EB8B5-7CBD-467A-A995-092DBCF442BC}">
      <dsp:nvSpPr>
        <dsp:cNvPr id="0" name=""/>
        <dsp:cNvSpPr/>
      </dsp:nvSpPr>
      <dsp:spPr>
        <a:xfrm>
          <a:off x="0" y="1867"/>
          <a:ext cx="3792765"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FFFFFF"/>
              </a:solidFill>
              <a:latin typeface="Arial"/>
              <a:ea typeface="+mn-ea"/>
              <a:cs typeface="+mn-cs"/>
            </a:rPr>
            <a:t>Resource-Efficient Agriculture</a:t>
          </a:r>
          <a:endParaRPr lang="en-IN" sz="1600" kern="1200" dirty="0">
            <a:solidFill>
              <a:sysClr val="window" lastClr="FFFFFF"/>
            </a:solidFill>
            <a:latin typeface="Calibri" panose="020F0502020204030204"/>
            <a:ea typeface="+mn-ea"/>
            <a:cs typeface="+mn-cs"/>
          </a:endParaRPr>
        </a:p>
      </dsp:txBody>
      <dsp:txXfrm>
        <a:off x="39868" y="41735"/>
        <a:ext cx="3713029" cy="736956"/>
      </dsp:txXfrm>
    </dsp:sp>
    <dsp:sp modelId="{F019DF00-32EF-4AA6-B520-B5559FD082A9}">
      <dsp:nvSpPr>
        <dsp:cNvPr id="0" name=""/>
        <dsp:cNvSpPr/>
      </dsp:nvSpPr>
      <dsp:spPr>
        <a:xfrm rot="5400000">
          <a:off x="6837434" y="-2103604"/>
          <a:ext cx="653354" cy="6742693"/>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solidFill>
                <a:sysClr val="windowText" lastClr="000000">
                  <a:hueOff val="0"/>
                  <a:satOff val="0"/>
                  <a:lumOff val="0"/>
                  <a:alphaOff val="0"/>
                </a:sysClr>
              </a:solidFill>
              <a:latin typeface="Calibri" panose="020F0502020204030204"/>
              <a:ea typeface="+mn-ea"/>
              <a:cs typeface="+mn-cs"/>
            </a:rPr>
            <a:t>Serves in the conservation and monitoring of sustainable ecosystem health</a:t>
          </a:r>
          <a:endParaRPr lang="en-IN" sz="1600" kern="1200" dirty="0">
            <a:solidFill>
              <a:sysClr val="windowText" lastClr="000000">
                <a:hueOff val="0"/>
                <a:satOff val="0"/>
                <a:lumOff val="0"/>
                <a:alphaOff val="0"/>
              </a:sysClr>
            </a:solidFill>
            <a:latin typeface="Calibri" panose="020F0502020204030204"/>
            <a:ea typeface="+mn-ea"/>
            <a:cs typeface="+mn-cs"/>
          </a:endParaRPr>
        </a:p>
        <a:p>
          <a:pPr marL="171450" lvl="1" indent="-171450" algn="l" defTabSz="711200">
            <a:lnSpc>
              <a:spcPct val="90000"/>
            </a:lnSpc>
            <a:spcBef>
              <a:spcPct val="0"/>
            </a:spcBef>
            <a:spcAft>
              <a:spcPct val="15000"/>
            </a:spcAft>
            <a:buChar char="•"/>
          </a:pPr>
          <a:endParaRPr lang="en-IN" sz="1600" kern="1200" dirty="0">
            <a:solidFill>
              <a:sysClr val="windowText" lastClr="000000">
                <a:hueOff val="0"/>
                <a:satOff val="0"/>
                <a:lumOff val="0"/>
                <a:alphaOff val="0"/>
              </a:sysClr>
            </a:solidFill>
            <a:latin typeface="Calibri" panose="020F0502020204030204"/>
            <a:ea typeface="+mn-ea"/>
            <a:cs typeface="+mn-cs"/>
          </a:endParaRPr>
        </a:p>
      </dsp:txBody>
      <dsp:txXfrm rot="-5400000">
        <a:off x="3792765" y="972959"/>
        <a:ext cx="6710799" cy="589566"/>
      </dsp:txXfrm>
    </dsp:sp>
    <dsp:sp modelId="{6E1F8197-14D7-45F3-BA4C-31B7C1EBC4B8}">
      <dsp:nvSpPr>
        <dsp:cNvPr id="0" name=""/>
        <dsp:cNvSpPr/>
      </dsp:nvSpPr>
      <dsp:spPr>
        <a:xfrm>
          <a:off x="0" y="859395"/>
          <a:ext cx="3792765"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FFFFFF"/>
              </a:solidFill>
              <a:latin typeface="Arial"/>
              <a:ea typeface="+mn-ea"/>
              <a:cs typeface="+mn-cs"/>
            </a:rPr>
            <a:t>Environmental Monitoring and Conservation</a:t>
          </a:r>
          <a:endParaRPr lang="en-IN" sz="1600" b="1" kern="1200" dirty="0">
            <a:solidFill>
              <a:srgbClr val="FFFFFF"/>
            </a:solidFill>
            <a:latin typeface="Arial"/>
            <a:ea typeface="+mn-ea"/>
            <a:cs typeface="+mn-cs"/>
          </a:endParaRPr>
        </a:p>
      </dsp:txBody>
      <dsp:txXfrm>
        <a:off x="39868" y="899263"/>
        <a:ext cx="3713029" cy="736956"/>
      </dsp:txXfrm>
    </dsp:sp>
    <dsp:sp modelId="{1150DDFC-895B-447D-8A27-EC0E61EC1BCA}">
      <dsp:nvSpPr>
        <dsp:cNvPr id="0" name=""/>
        <dsp:cNvSpPr/>
      </dsp:nvSpPr>
      <dsp:spPr>
        <a:xfrm rot="5400000">
          <a:off x="6837434" y="-1246077"/>
          <a:ext cx="653354" cy="6742693"/>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solidFill>
                <a:sysClr val="windowText" lastClr="000000">
                  <a:hueOff val="0"/>
                  <a:satOff val="0"/>
                  <a:lumOff val="0"/>
                  <a:alphaOff val="0"/>
                </a:sysClr>
              </a:solidFill>
              <a:latin typeface="Calibri" panose="020F0502020204030204"/>
              <a:ea typeface="+mn-ea"/>
              <a:cs typeface="+mn-cs"/>
            </a:rPr>
            <a:t>Used to examine land use, energy use, and traffic flow within smart cities</a:t>
          </a:r>
          <a:endParaRPr lang="en-IN" sz="1600" kern="1200" dirty="0">
            <a:solidFill>
              <a:sysClr val="windowText" lastClr="000000">
                <a:hueOff val="0"/>
                <a:satOff val="0"/>
                <a:lumOff val="0"/>
                <a:alphaOff val="0"/>
              </a:sysClr>
            </a:solidFill>
            <a:latin typeface="Calibri" panose="020F0502020204030204"/>
            <a:ea typeface="+mn-ea"/>
            <a:cs typeface="+mn-cs"/>
          </a:endParaRPr>
        </a:p>
      </dsp:txBody>
      <dsp:txXfrm rot="-5400000">
        <a:off x="3792765" y="1830486"/>
        <a:ext cx="6710799" cy="589566"/>
      </dsp:txXfrm>
    </dsp:sp>
    <dsp:sp modelId="{ABAF931C-BEC7-4D56-8D36-33804DC5AB66}">
      <dsp:nvSpPr>
        <dsp:cNvPr id="0" name=""/>
        <dsp:cNvSpPr/>
      </dsp:nvSpPr>
      <dsp:spPr>
        <a:xfrm>
          <a:off x="0" y="1716923"/>
          <a:ext cx="3792765"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FFFFFF"/>
              </a:solidFill>
              <a:latin typeface="Arial"/>
              <a:ea typeface="+mn-ea"/>
              <a:cs typeface="+mn-cs"/>
            </a:rPr>
            <a:t>Energy Efficiency in Smart Cities</a:t>
          </a:r>
          <a:endParaRPr lang="en-IN" sz="1600" b="1" kern="1200" dirty="0">
            <a:solidFill>
              <a:srgbClr val="FFFFFF"/>
            </a:solidFill>
            <a:latin typeface="Arial"/>
            <a:ea typeface="+mn-ea"/>
            <a:cs typeface="+mn-cs"/>
          </a:endParaRPr>
        </a:p>
      </dsp:txBody>
      <dsp:txXfrm>
        <a:off x="39868" y="1756791"/>
        <a:ext cx="3713029" cy="736956"/>
      </dsp:txXfrm>
    </dsp:sp>
    <dsp:sp modelId="{9D13A850-9300-46CE-A26E-C38561789BA5}">
      <dsp:nvSpPr>
        <dsp:cNvPr id="0" name=""/>
        <dsp:cNvSpPr/>
      </dsp:nvSpPr>
      <dsp:spPr>
        <a:xfrm rot="5400000">
          <a:off x="6837434" y="-388549"/>
          <a:ext cx="653354" cy="6742693"/>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0" lvl="0" indent="0" algn="l" defTabSz="711200">
            <a:lnSpc>
              <a:spcPct val="90000"/>
            </a:lnSpc>
            <a:spcBef>
              <a:spcPct val="0"/>
            </a:spcBef>
            <a:spcAft>
              <a:spcPct val="35000"/>
            </a:spcAft>
            <a:buChar char="•"/>
          </a:pPr>
          <a:r>
            <a:rPr lang="en-US" sz="1600" kern="1200" dirty="0">
              <a:solidFill>
                <a:sysClr val="windowText" lastClr="000000">
                  <a:hueOff val="0"/>
                  <a:satOff val="0"/>
                  <a:lumOff val="0"/>
                  <a:alphaOff val="0"/>
                </a:sysClr>
              </a:solidFill>
              <a:latin typeface="Calibri" panose="020F0502020204030204"/>
              <a:ea typeface="+mn-ea"/>
              <a:cs typeface="+mn-cs"/>
            </a:rPr>
            <a:t> Automatic sorting of recyclables, such as plastics, metals, and organics</a:t>
          </a:r>
          <a:endParaRPr lang="en-IN" sz="1600" kern="1200" dirty="0">
            <a:solidFill>
              <a:sysClr val="windowText" lastClr="000000">
                <a:hueOff val="0"/>
                <a:satOff val="0"/>
                <a:lumOff val="0"/>
                <a:alphaOff val="0"/>
              </a:sysClr>
            </a:solidFill>
            <a:latin typeface="Calibri" panose="020F0502020204030204"/>
            <a:ea typeface="+mn-ea"/>
            <a:cs typeface="+mn-cs"/>
          </a:endParaRPr>
        </a:p>
      </dsp:txBody>
      <dsp:txXfrm rot="-5400000">
        <a:off x="3792765" y="2688014"/>
        <a:ext cx="6710799" cy="589566"/>
      </dsp:txXfrm>
    </dsp:sp>
    <dsp:sp modelId="{D3C94F26-0C3D-4DEF-B4A2-A3F527821E0A}">
      <dsp:nvSpPr>
        <dsp:cNvPr id="0" name=""/>
        <dsp:cNvSpPr/>
      </dsp:nvSpPr>
      <dsp:spPr>
        <a:xfrm>
          <a:off x="0" y="2574450"/>
          <a:ext cx="3792765"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IN" sz="1600" b="1" kern="1200" dirty="0">
              <a:solidFill>
                <a:srgbClr val="FFFFFF"/>
              </a:solidFill>
              <a:latin typeface="Arial"/>
              <a:ea typeface="+mn-ea"/>
              <a:cs typeface="+mn-cs"/>
            </a:rPr>
            <a:t>Waste Management and Recycling</a:t>
          </a:r>
        </a:p>
      </dsp:txBody>
      <dsp:txXfrm>
        <a:off x="39868" y="2614318"/>
        <a:ext cx="3713029" cy="736956"/>
      </dsp:txXfrm>
    </dsp:sp>
    <dsp:sp modelId="{B97C4EF3-341E-4482-AE96-9A7B6AF51A5F}">
      <dsp:nvSpPr>
        <dsp:cNvPr id="0" name=""/>
        <dsp:cNvSpPr/>
      </dsp:nvSpPr>
      <dsp:spPr>
        <a:xfrm rot="5400000">
          <a:off x="6837434" y="468977"/>
          <a:ext cx="653354" cy="6742693"/>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0" lvl="0" indent="0" algn="l" defTabSz="711200">
            <a:lnSpc>
              <a:spcPct val="90000"/>
            </a:lnSpc>
            <a:spcBef>
              <a:spcPct val="0"/>
            </a:spcBef>
            <a:spcAft>
              <a:spcPct val="35000"/>
            </a:spcAft>
            <a:buChar char="•"/>
          </a:pPr>
          <a:r>
            <a:rPr lang="en-US" sz="1600" kern="1200" dirty="0">
              <a:solidFill>
                <a:sysClr val="windowText" lastClr="000000">
                  <a:hueOff val="0"/>
                  <a:satOff val="0"/>
                  <a:lumOff val="0"/>
                  <a:alphaOff val="0"/>
                </a:sysClr>
              </a:solidFill>
              <a:latin typeface="Calibri" panose="020F0502020204030204"/>
              <a:ea typeface="+mn-ea"/>
              <a:cs typeface="+mn-cs"/>
            </a:rPr>
            <a:t> Identify changes in climate and the development of storms</a:t>
          </a:r>
          <a:endParaRPr lang="en-IN" sz="1600" kern="1200" dirty="0">
            <a:solidFill>
              <a:sysClr val="windowText" lastClr="000000">
                <a:hueOff val="0"/>
                <a:satOff val="0"/>
                <a:lumOff val="0"/>
                <a:alphaOff val="0"/>
              </a:sysClr>
            </a:solidFill>
            <a:latin typeface="Calibri" panose="020F0502020204030204"/>
            <a:ea typeface="+mn-ea"/>
            <a:cs typeface="+mn-cs"/>
          </a:endParaRPr>
        </a:p>
      </dsp:txBody>
      <dsp:txXfrm rot="-5400000">
        <a:off x="3792765" y="3545540"/>
        <a:ext cx="6710799" cy="589566"/>
      </dsp:txXfrm>
    </dsp:sp>
    <dsp:sp modelId="{B879163F-DE50-45FF-BDFD-E49F1D0CD96D}">
      <dsp:nvSpPr>
        <dsp:cNvPr id="0" name=""/>
        <dsp:cNvSpPr/>
      </dsp:nvSpPr>
      <dsp:spPr>
        <a:xfrm>
          <a:off x="0" y="3431978"/>
          <a:ext cx="3792765" cy="816692"/>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rgbClr val="FFFFFF"/>
              </a:solidFill>
              <a:latin typeface="Arial"/>
              <a:ea typeface="+mn-ea"/>
              <a:cs typeface="+mn-cs"/>
            </a:rPr>
            <a:t>Climate Research and Disaster Response</a:t>
          </a:r>
          <a:endParaRPr lang="en-IN" sz="1600" b="1" kern="1200" dirty="0">
            <a:solidFill>
              <a:srgbClr val="FFFFFF"/>
            </a:solidFill>
            <a:latin typeface="Arial"/>
            <a:ea typeface="+mn-ea"/>
            <a:cs typeface="+mn-cs"/>
          </a:endParaRPr>
        </a:p>
      </dsp:txBody>
      <dsp:txXfrm>
        <a:off x="39868" y="3471846"/>
        <a:ext cx="3713029" cy="73695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0A349D-D039-4BA6-96F7-92BCAC47609E}">
      <dsp:nvSpPr>
        <dsp:cNvPr id="0" name=""/>
        <dsp:cNvSpPr/>
      </dsp:nvSpPr>
      <dsp:spPr>
        <a:xfrm rot="5400000">
          <a:off x="6026591" y="-2590900"/>
          <a:ext cx="62446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b="0" i="0" kern="1200" dirty="0">
              <a:solidFill>
                <a:srgbClr val="005A8B"/>
              </a:solidFill>
              <a:effectLst/>
              <a:latin typeface="Arial" panose="020B0604020202020204" pitchFamily="34" charset="0"/>
              <a:ea typeface="+mn-ea"/>
              <a:cs typeface="Arial" panose="020B0604020202020204" pitchFamily="34" charset="0"/>
            </a:rPr>
            <a:t>Extracts the features of soil texture, leaf color, crop patterns.</a:t>
          </a:r>
          <a:endParaRPr lang="en-IN" sz="1600" b="0" i="0" kern="1200" dirty="0">
            <a:solidFill>
              <a:srgbClr val="005A8B"/>
            </a:solidFill>
            <a:effectLst/>
            <a:latin typeface="Arial" panose="020B0604020202020204" pitchFamily="34" charset="0"/>
            <a:ea typeface="+mn-ea"/>
            <a:cs typeface="Arial" panose="020B0604020202020204" pitchFamily="34" charset="0"/>
          </a:endParaRPr>
        </a:p>
      </dsp:txBody>
      <dsp:txXfrm rot="-5400000">
        <a:off x="3355847" y="110328"/>
        <a:ext cx="5935468" cy="563496"/>
      </dsp:txXfrm>
    </dsp:sp>
    <dsp:sp modelId="{AD3EB8B5-7CBD-467A-A995-092DBCF442BC}">
      <dsp:nvSpPr>
        <dsp:cNvPr id="0" name=""/>
        <dsp:cNvSpPr/>
      </dsp:nvSpPr>
      <dsp:spPr>
        <a:xfrm>
          <a:off x="0" y="1785"/>
          <a:ext cx="3355848" cy="78058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prstClr val="white"/>
              </a:solidFill>
              <a:effectLst/>
              <a:latin typeface="Arial" panose="020B0604020202020204" pitchFamily="34" charset="0"/>
              <a:ea typeface="+mn-ea"/>
              <a:cs typeface="Arial" panose="020B0604020202020204" pitchFamily="34" charset="0"/>
            </a:rPr>
            <a:t>Precision Agriculture and Resource Management</a:t>
          </a:r>
          <a:endParaRPr lang="en-IN" sz="1600" b="1" kern="1200" dirty="0">
            <a:solidFill>
              <a:prstClr val="white"/>
            </a:solidFill>
            <a:effectLst/>
            <a:latin typeface="Arial" panose="020B0604020202020204" pitchFamily="34" charset="0"/>
            <a:ea typeface="+mn-ea"/>
            <a:cs typeface="Arial" panose="020B0604020202020204" pitchFamily="34" charset="0"/>
          </a:endParaRPr>
        </a:p>
      </dsp:txBody>
      <dsp:txXfrm>
        <a:off x="38105" y="39890"/>
        <a:ext cx="3279638" cy="704370"/>
      </dsp:txXfrm>
    </dsp:sp>
    <dsp:sp modelId="{F019DF00-32EF-4AA6-B520-B5559FD082A9}">
      <dsp:nvSpPr>
        <dsp:cNvPr id="0" name=""/>
        <dsp:cNvSpPr/>
      </dsp:nvSpPr>
      <dsp:spPr>
        <a:xfrm rot="5400000">
          <a:off x="6026591" y="-1771290"/>
          <a:ext cx="62446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b="0" i="0" kern="1200" dirty="0">
              <a:solidFill>
                <a:srgbClr val="005A8B"/>
              </a:solidFill>
              <a:effectLst/>
              <a:latin typeface="Arial" panose="020B0604020202020204" pitchFamily="34" charset="0"/>
              <a:ea typeface="+mn-ea"/>
              <a:cs typeface="Arial" panose="020B0604020202020204" pitchFamily="34" charset="0"/>
            </a:rPr>
            <a:t>Provide weather conditions, terrain characteristics, and environmental indices.</a:t>
          </a:r>
          <a:endParaRPr lang="en-IN" sz="1600" b="0" i="0" kern="1200" dirty="0">
            <a:solidFill>
              <a:srgbClr val="005A8B"/>
            </a:solidFill>
            <a:effectLst/>
            <a:latin typeface="Arial" panose="020B0604020202020204" pitchFamily="34" charset="0"/>
            <a:ea typeface="+mn-ea"/>
            <a:cs typeface="Arial" panose="020B0604020202020204" pitchFamily="34" charset="0"/>
          </a:endParaRPr>
        </a:p>
        <a:p>
          <a:pPr marL="114300" lvl="1" indent="0" algn="l" defTabSz="533400">
            <a:lnSpc>
              <a:spcPct val="90000"/>
            </a:lnSpc>
            <a:spcBef>
              <a:spcPct val="0"/>
            </a:spcBef>
            <a:spcAft>
              <a:spcPct val="15000"/>
            </a:spcAft>
            <a:buChar char="•"/>
          </a:pPr>
          <a:endParaRPr lang="en-IN" sz="1200" kern="1200" dirty="0">
            <a:solidFill>
              <a:sysClr val="windowText" lastClr="000000">
                <a:hueOff val="0"/>
                <a:satOff val="0"/>
                <a:lumOff val="0"/>
                <a:alphaOff val="0"/>
              </a:sysClr>
            </a:solidFill>
            <a:latin typeface="Calibri" panose="020F0502020204030204"/>
            <a:ea typeface="+mn-ea"/>
            <a:cs typeface="+mn-cs"/>
          </a:endParaRPr>
        </a:p>
      </dsp:txBody>
      <dsp:txXfrm rot="-5400000">
        <a:off x="3355847" y="929938"/>
        <a:ext cx="5935468" cy="563496"/>
      </dsp:txXfrm>
    </dsp:sp>
    <dsp:sp modelId="{6E1F8197-14D7-45F3-BA4C-31B7C1EBC4B8}">
      <dsp:nvSpPr>
        <dsp:cNvPr id="0" name=""/>
        <dsp:cNvSpPr/>
      </dsp:nvSpPr>
      <dsp:spPr>
        <a:xfrm>
          <a:off x="0" y="821394"/>
          <a:ext cx="3355848" cy="78058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prstClr val="white"/>
              </a:solidFill>
              <a:effectLst/>
              <a:latin typeface="Arial" panose="020B0604020202020204" pitchFamily="34" charset="0"/>
              <a:ea typeface="+mn-ea"/>
              <a:cs typeface="Arial" panose="020B0604020202020204" pitchFamily="34" charset="0"/>
            </a:rPr>
            <a:t>Renewable Energy Optimization</a:t>
          </a:r>
          <a:endParaRPr lang="en-IN" sz="1600" b="1" kern="1200" dirty="0">
            <a:solidFill>
              <a:prstClr val="white"/>
            </a:solidFill>
            <a:effectLst/>
            <a:latin typeface="Arial" panose="020B0604020202020204" pitchFamily="34" charset="0"/>
            <a:ea typeface="+mn-ea"/>
            <a:cs typeface="Arial" panose="020B0604020202020204" pitchFamily="34" charset="0"/>
          </a:endParaRPr>
        </a:p>
      </dsp:txBody>
      <dsp:txXfrm>
        <a:off x="38105" y="859499"/>
        <a:ext cx="3279638" cy="704370"/>
      </dsp:txXfrm>
    </dsp:sp>
    <dsp:sp modelId="{1150DDFC-895B-447D-8A27-EC0E61EC1BCA}">
      <dsp:nvSpPr>
        <dsp:cNvPr id="0" name=""/>
        <dsp:cNvSpPr/>
      </dsp:nvSpPr>
      <dsp:spPr>
        <a:xfrm rot="5400000">
          <a:off x="6026591" y="-951681"/>
          <a:ext cx="62446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b="0" i="0" kern="1200" dirty="0">
              <a:solidFill>
                <a:srgbClr val="005A8B"/>
              </a:solidFill>
              <a:effectLst/>
              <a:latin typeface="Arial" panose="020B0604020202020204" pitchFamily="34" charset="0"/>
              <a:ea typeface="+mn-ea"/>
              <a:cs typeface="Arial" panose="020B0604020202020204" pitchFamily="34" charset="0"/>
            </a:rPr>
            <a:t>Identify plant and animal species, forest types, and the health of vegetation.</a:t>
          </a:r>
          <a:endParaRPr lang="en-IN" sz="1600" b="0" i="0" kern="1200" dirty="0">
            <a:solidFill>
              <a:srgbClr val="005A8B"/>
            </a:solidFill>
            <a:effectLst/>
            <a:latin typeface="Arial" panose="020B0604020202020204" pitchFamily="34" charset="0"/>
            <a:ea typeface="+mn-ea"/>
            <a:cs typeface="Arial" panose="020B0604020202020204" pitchFamily="34" charset="0"/>
          </a:endParaRPr>
        </a:p>
      </dsp:txBody>
      <dsp:txXfrm rot="-5400000">
        <a:off x="3355847" y="1749547"/>
        <a:ext cx="5935468" cy="563496"/>
      </dsp:txXfrm>
    </dsp:sp>
    <dsp:sp modelId="{ABAF931C-BEC7-4D56-8D36-33804DC5AB66}">
      <dsp:nvSpPr>
        <dsp:cNvPr id="0" name=""/>
        <dsp:cNvSpPr/>
      </dsp:nvSpPr>
      <dsp:spPr>
        <a:xfrm>
          <a:off x="0" y="1641004"/>
          <a:ext cx="3355848" cy="78058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prstClr val="white"/>
              </a:solidFill>
              <a:effectLst/>
              <a:latin typeface="Arial" panose="020B0604020202020204" pitchFamily="34" charset="0"/>
              <a:ea typeface="+mn-ea"/>
              <a:cs typeface="Arial" panose="020B0604020202020204" pitchFamily="34" charset="0"/>
            </a:rPr>
            <a:t>Wildlife and Biodiversity Monitoring</a:t>
          </a:r>
          <a:endParaRPr lang="en-IN" sz="1600" b="1" kern="1200" dirty="0">
            <a:solidFill>
              <a:prstClr val="white"/>
            </a:solidFill>
            <a:effectLst/>
            <a:latin typeface="Arial" panose="020B0604020202020204" pitchFamily="34" charset="0"/>
            <a:ea typeface="+mn-ea"/>
            <a:cs typeface="Arial" panose="020B0604020202020204" pitchFamily="34" charset="0"/>
          </a:endParaRPr>
        </a:p>
      </dsp:txBody>
      <dsp:txXfrm>
        <a:off x="38105" y="1679109"/>
        <a:ext cx="3279638" cy="704370"/>
      </dsp:txXfrm>
    </dsp:sp>
    <dsp:sp modelId="{9D13A850-9300-46CE-A26E-C38561789BA5}">
      <dsp:nvSpPr>
        <dsp:cNvPr id="0" name=""/>
        <dsp:cNvSpPr/>
      </dsp:nvSpPr>
      <dsp:spPr>
        <a:xfrm rot="5400000">
          <a:off x="6026591" y="-132071"/>
          <a:ext cx="62446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0" lvl="0" indent="0" algn="l" defTabSz="711200">
            <a:lnSpc>
              <a:spcPct val="90000"/>
            </a:lnSpc>
            <a:spcBef>
              <a:spcPct val="0"/>
            </a:spcBef>
            <a:spcAft>
              <a:spcPct val="35000"/>
            </a:spcAft>
            <a:buChar char="•"/>
          </a:pPr>
          <a:r>
            <a:rPr lang="en-US" sz="1400" b="0" i="0" kern="1200" dirty="0">
              <a:solidFill>
                <a:srgbClr val="005A8B"/>
              </a:solidFill>
              <a:effectLst/>
              <a:latin typeface="Open Sans" panose="020B0606030504020204" pitchFamily="34" charset="0"/>
              <a:ea typeface="+mn-ea"/>
              <a:cs typeface="+mn-cs"/>
            </a:rPr>
            <a:t> </a:t>
          </a:r>
          <a:r>
            <a:rPr lang="en-US" sz="1600" b="0" i="0" kern="1200" dirty="0">
              <a:solidFill>
                <a:srgbClr val="005A8B"/>
              </a:solidFill>
              <a:effectLst/>
              <a:latin typeface="Arial" panose="020B0604020202020204" pitchFamily="34" charset="0"/>
              <a:ea typeface="+mn-ea"/>
              <a:cs typeface="Arial" panose="020B0604020202020204" pitchFamily="34" charset="0"/>
            </a:rPr>
            <a:t>Automated sorting of different types of material</a:t>
          </a:r>
          <a:endParaRPr lang="en-IN" sz="1600" b="0" i="0" kern="1200" dirty="0">
            <a:solidFill>
              <a:srgbClr val="005A8B"/>
            </a:solidFill>
            <a:effectLst/>
            <a:latin typeface="Arial" panose="020B0604020202020204" pitchFamily="34" charset="0"/>
            <a:ea typeface="+mn-ea"/>
            <a:cs typeface="Arial" panose="020B0604020202020204" pitchFamily="34" charset="0"/>
          </a:endParaRPr>
        </a:p>
      </dsp:txBody>
      <dsp:txXfrm rot="-5400000">
        <a:off x="3355847" y="2569157"/>
        <a:ext cx="5935468" cy="563496"/>
      </dsp:txXfrm>
    </dsp:sp>
    <dsp:sp modelId="{D3C94F26-0C3D-4DEF-B4A2-A3F527821E0A}">
      <dsp:nvSpPr>
        <dsp:cNvPr id="0" name=""/>
        <dsp:cNvSpPr/>
      </dsp:nvSpPr>
      <dsp:spPr>
        <a:xfrm>
          <a:off x="0" y="2460614"/>
          <a:ext cx="3355848" cy="78058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prstClr val="white"/>
              </a:solidFill>
              <a:effectLst/>
              <a:latin typeface="Arial" panose="020B0604020202020204" pitchFamily="34" charset="0"/>
              <a:ea typeface="+mn-ea"/>
              <a:cs typeface="Arial" panose="020B0604020202020204" pitchFamily="34" charset="0"/>
            </a:rPr>
            <a:t>Smart Waste Management</a:t>
          </a:r>
          <a:endParaRPr lang="en-IN" sz="1600" b="1" kern="1200" dirty="0">
            <a:solidFill>
              <a:prstClr val="white"/>
            </a:solidFill>
            <a:effectLst/>
            <a:latin typeface="Arial" panose="020B0604020202020204" pitchFamily="34" charset="0"/>
            <a:ea typeface="+mn-ea"/>
            <a:cs typeface="Arial" panose="020B0604020202020204" pitchFamily="34" charset="0"/>
          </a:endParaRPr>
        </a:p>
      </dsp:txBody>
      <dsp:txXfrm>
        <a:off x="38105" y="2498719"/>
        <a:ext cx="3279638" cy="704370"/>
      </dsp:txXfrm>
    </dsp:sp>
    <dsp:sp modelId="{B97C4EF3-341E-4482-AE96-9A7B6AF51A5F}">
      <dsp:nvSpPr>
        <dsp:cNvPr id="0" name=""/>
        <dsp:cNvSpPr/>
      </dsp:nvSpPr>
      <dsp:spPr>
        <a:xfrm rot="5400000">
          <a:off x="6026591" y="687538"/>
          <a:ext cx="624464" cy="5965952"/>
        </a:xfrm>
        <a:prstGeom prst="round2SameRect">
          <a:avLst/>
        </a:prstGeom>
        <a:solidFill>
          <a:srgbClr val="4472C4">
            <a:alpha val="90000"/>
            <a:tint val="40000"/>
            <a:hueOff val="0"/>
            <a:satOff val="0"/>
            <a:lumOff val="0"/>
            <a:alphaOff val="0"/>
          </a:srgbClr>
        </a:solidFill>
        <a:ln w="12700" cap="flat" cmpd="sng" algn="ctr">
          <a:solidFill>
            <a:srgbClr val="4472C4">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0" lvl="0" indent="0" algn="l" defTabSz="711200">
            <a:lnSpc>
              <a:spcPct val="90000"/>
            </a:lnSpc>
            <a:spcBef>
              <a:spcPct val="0"/>
            </a:spcBef>
            <a:spcAft>
              <a:spcPct val="35000"/>
            </a:spcAft>
            <a:buChar char="•"/>
          </a:pPr>
          <a:r>
            <a:rPr lang="en-US" sz="1400" b="0" i="0" kern="1200" dirty="0">
              <a:solidFill>
                <a:srgbClr val="005A8B"/>
              </a:solidFill>
              <a:effectLst/>
              <a:latin typeface="Open Sans" panose="020B0606030504020204" pitchFamily="34" charset="0"/>
              <a:ea typeface="+mn-ea"/>
              <a:cs typeface="+mn-cs"/>
            </a:rPr>
            <a:t> </a:t>
          </a:r>
          <a:r>
            <a:rPr lang="en-US" sz="1600" b="0" i="0" kern="1200" dirty="0">
              <a:solidFill>
                <a:srgbClr val="005A8B"/>
              </a:solidFill>
              <a:effectLst/>
              <a:latin typeface="Arial" panose="020B0604020202020204" pitchFamily="34" charset="0"/>
              <a:ea typeface="+mn-ea"/>
              <a:cs typeface="Arial" panose="020B0604020202020204" pitchFamily="34" charset="0"/>
            </a:rPr>
            <a:t>Analyzes features in coastal areas, flood plains, etc., for risk forecasting</a:t>
          </a:r>
          <a:endParaRPr lang="en-IN" sz="1600" kern="1200" dirty="0">
            <a:solidFill>
              <a:prstClr val="black">
                <a:hueOff val="0"/>
                <a:satOff val="0"/>
                <a:lumOff val="0"/>
                <a:alphaOff val="0"/>
              </a:prstClr>
            </a:solidFill>
            <a:latin typeface="Arial" panose="020B0604020202020204" pitchFamily="34" charset="0"/>
            <a:ea typeface="+mn-ea"/>
            <a:cs typeface="Arial" panose="020B0604020202020204" pitchFamily="34" charset="0"/>
          </a:endParaRPr>
        </a:p>
      </dsp:txBody>
      <dsp:txXfrm rot="-5400000">
        <a:off x="3355847" y="3388766"/>
        <a:ext cx="5935468" cy="563496"/>
      </dsp:txXfrm>
    </dsp:sp>
    <dsp:sp modelId="{B879163F-DE50-45FF-BDFD-E49F1D0CD96D}">
      <dsp:nvSpPr>
        <dsp:cNvPr id="0" name=""/>
        <dsp:cNvSpPr/>
      </dsp:nvSpPr>
      <dsp:spPr>
        <a:xfrm>
          <a:off x="0" y="3280224"/>
          <a:ext cx="3355848" cy="78058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1" kern="1200" dirty="0">
              <a:solidFill>
                <a:sysClr val="window" lastClr="FFFFFF"/>
              </a:solidFill>
              <a:effectLst/>
              <a:latin typeface="Arial" panose="020B0604020202020204" pitchFamily="34" charset="0"/>
              <a:ea typeface="+mn-ea"/>
              <a:cs typeface="Arial" panose="020B0604020202020204" pitchFamily="34" charset="0"/>
            </a:rPr>
            <a:t>Disaster Risk Assessment and Climate Monitoring</a:t>
          </a:r>
          <a:endParaRPr lang="en-IN" sz="1600" b="1" kern="1200" dirty="0">
            <a:solidFill>
              <a:sysClr val="window" lastClr="FFFFFF"/>
            </a:solidFill>
            <a:latin typeface="Arial"/>
            <a:ea typeface="+mn-ea"/>
            <a:cs typeface="+mn-cs"/>
          </a:endParaRPr>
        </a:p>
      </dsp:txBody>
      <dsp:txXfrm>
        <a:off x="38105" y="3318329"/>
        <a:ext cx="3279638" cy="70437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List2">
  <dgm:title val=""/>
  <dgm:desc val=""/>
  <dgm:catLst>
    <dgm:cat type="list" pri="11000"/>
    <dgm:cat type="picture" pri="24000"/>
    <dgm:cat type="pictureconvert" pri="2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jpe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619783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37D5A4-4844-0529-759D-9355D95C28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B02DB1-4F8E-0355-1292-3C68EB054F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99D640-9A18-93CB-C94B-3FE24F3CE093}"/>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Applications of Computer Vision in Green Technology and Sustainability</a:t>
            </a:r>
            <a:r>
              <a:rPr lang="en-IN" sz="1100" b="1" dirty="0">
                <a:solidFill>
                  <a:srgbClr val="002060"/>
                </a:solidFill>
                <a:latin typeface="Arial"/>
                <a:cs typeface="Arial"/>
              </a:rPr>
              <a:t>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1" dirty="0"/>
              <a:t>1. Agriculture Operations &amp; </a:t>
            </a:r>
            <a:r>
              <a:rPr lang="fr-FR" sz="1100" b="1" dirty="0" err="1"/>
              <a:t>Environmental</a:t>
            </a:r>
            <a:r>
              <a:rPr lang="fr-FR" sz="1100" b="1" dirty="0"/>
              <a:t> Impact Reduction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Computer vision is transforming agriculture by making it more efficient, precise, and sustainable. One of the primary applications is in crop monitoring, where drones equipped with cameras and computer vision algorithms capture images of fields to assess crop health. By analyzing these images, farmers can identify areas affected by disease, pests, or water stress, allowing them to take action only where needed. This targeted approach improves yields and reduces waste. Computer vision also plays a critical role in reducing agriculture's environmental impact. By reducing resource use and minimizing environmental degradation, computer vision helps make agriculture more eco-friendly and sustainable.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dirty="0"/>
              <a:t>Smart farming refers to the use of technology to improve agricultural productivity while also reducing environmental impact. By leveraging advanced tools like computer vision, drones, and sensors, smart farming enables precise management of crops and livestock. This approach helps farmers use fewer resources, reduce waste, and increase yields—all while minimizing the ecological footprint of farming operations. Here is some specific applications of smart farming.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Crop Monitoring by Drones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dirty="0"/>
              <a:t>Drones equipped with computer vision and sensors are a key component of crop monitoring in smart farming. These drones capture aerial images of fields, which are then analyzed to detect plant health, nutrient deficiencies, and soil conditions. This allows farmers to see exactly where attention is needed, rather than treating the entire field. By targeting specific areas, they can apply fertilizers and other treatments more efficiently, saving costs and reducing environmental impact from excessive chemical use.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Disease Detection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dirty="0"/>
              <a:t>Disease detection through computer vision is essential for early intervention, helping farmers identify and treat crop diseases before they spread widely. Specialized cameras and sensors on drones or tractors capture images of crops, which are analyzed to detect signs of disease, such as color changes or leaf spots. By catching diseases early, farmers can reduce crop loss and minimize the need for large-scale chemical applications, supporting both productivity and environmental health.</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Weed Detection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dirty="0"/>
              <a:t>Weed detection systems use computer vision to identify weeds among crops, allowing for precision herbicide application. Instead of spraying an entire field, smart farming equipment applies herbicides only where weeds are detected, reducing the amount of chemicals released into the environment. This precision not only cuts costs but also helps prevent the development of herbicide-resistant weed species, which is a growing problem in conventional farming.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highlight>
                <a:srgbClr val="FFFFFF"/>
              </a:highlight>
              <a:ea typeface="Calibri"/>
              <a:cs typeface="Calibri"/>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highlight>
                <a:srgbClr val="FFFFFF"/>
              </a:highlight>
              <a:ea typeface="Calibri"/>
              <a:cs typeface="Calibri"/>
            </a:endParaRPr>
          </a:p>
        </p:txBody>
      </p:sp>
      <p:sp>
        <p:nvSpPr>
          <p:cNvPr id="4" name="Slide Number Placeholder 3">
            <a:extLst>
              <a:ext uri="{FF2B5EF4-FFF2-40B4-BE49-F238E27FC236}">
                <a16:creationId xmlns:a16="http://schemas.microsoft.com/office/drawing/2014/main" id="{14F8EB60-A5EA-3A4D-74F1-24C3560907AE}"/>
              </a:ext>
            </a:extLst>
          </p:cNvPr>
          <p:cNvSpPr>
            <a:spLocks noGrp="1"/>
          </p:cNvSpPr>
          <p:nvPr>
            <p:ph type="sldNum" sz="quarter" idx="5"/>
          </p:nvPr>
        </p:nvSpPr>
        <p:spPr/>
        <p:txBody>
          <a:bodyPr/>
          <a:lstStyle/>
          <a:p>
            <a:fld id="{F3065E4E-ABE4-4C79-8716-B93932D5FBD3}" type="slidenum">
              <a:rPr lang="en-IN" smtClean="0"/>
              <a:t>10</a:t>
            </a:fld>
            <a:endParaRPr lang="en-IN"/>
          </a:p>
        </p:txBody>
      </p:sp>
    </p:spTree>
    <p:extLst>
      <p:ext uri="{BB962C8B-B14F-4D97-AF65-F5344CB8AC3E}">
        <p14:creationId xmlns:p14="http://schemas.microsoft.com/office/powerpoint/2010/main" val="2958900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590070-DD3D-2E92-0C9F-5844F9502F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860B24-569D-DBCB-2640-B901597143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6FB211-1922-9092-4025-3D343E734C15}"/>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Applications of Computer Vision in Green Technology and Sustainability</a:t>
            </a:r>
            <a:r>
              <a:rPr lang="en-IN" sz="1100" b="1" dirty="0">
                <a:solidFill>
                  <a:srgbClr val="002060"/>
                </a:solidFill>
                <a:latin typeface="Arial"/>
                <a:cs typeface="Arial"/>
              </a:rPr>
              <a:t>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2. Wildlife monitoring and protection through computer vision:</a:t>
            </a:r>
          </a:p>
          <a:p>
            <a:pPr marL="38735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1100" b="1"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Wildlife conservation is crucial for preserving biodiversity and maintaining ecological balance. Computer vision has introduced powerful new tools for wildlife monitoring and protection, which enhance conservation efforts and improve safety and efficiency for conservationists. Wildlife conservation efforts are complex and face several challenges. Many habitats are difficult to access, often located in dense forests, mountainous areas, or remote regions.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Computer Vision Solutions: Camera Traps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One of the key computer vision solutions in wildlife monitoring is the use of camera traps. These are motion-activated cameras that track wildlife movement, detect poaching activities, and monitor animal population dynamics without disturbing the animals. Computer vision algorithms analyze footage from these traps to identify species, track their movement patterns, and alert authorities to suspicious human activity, such as poaching.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Case Study: </a:t>
            </a:r>
            <a:r>
              <a:rPr lang="en-US" sz="1100" b="1" dirty="0" err="1"/>
              <a:t>Kaziranga</a:t>
            </a:r>
            <a:r>
              <a:rPr lang="en-US" sz="1100" b="1" dirty="0"/>
              <a:t> National Park – Tiger Tracking with Motion-Sensitive Cameras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An example of successful camera trap use is in </a:t>
            </a:r>
            <a:r>
              <a:rPr lang="en-US" sz="1100" b="0" dirty="0" err="1"/>
              <a:t>Kaziranga</a:t>
            </a:r>
            <a:r>
              <a:rPr lang="en-US" sz="1100" b="0" dirty="0"/>
              <a:t> National Park in India, where motion-sensitive cameras are used to track the population and behavior of tigers. These cameras are set up along wildlife trails and capture images whenever movement is detected. The captured images help monitor the tiger population, track individual animals, and even observe breeding patterns. </a:t>
            </a:r>
          </a:p>
          <a:p>
            <a:pPr marL="38735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1100" b="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Satellite Imaging: Tracking Migrations and Habitat Changes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Satellite imaging is another vital tool in wildlife conservation, providing high-resolution data that allows scientists to monitor animal migrations, habitat changes, and environmental threats on a larger scale. For example, satellites track migration routes of species like elephants and whales, helping identify critical habitats and corridors that need protection. Satellite data can also detect deforestation, wildfires, or other environmental changes that impact wildlife habitats.</a:t>
            </a:r>
            <a:endParaRPr lang="en-US" sz="1100" b="0" dirty="0">
              <a:highlight>
                <a:srgbClr val="FFFFFF"/>
              </a:highlight>
              <a:ea typeface="Calibri"/>
              <a:cs typeface="Calibri"/>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highlight>
                <a:srgbClr val="FFFFFF"/>
              </a:highlight>
              <a:ea typeface="Calibri"/>
              <a:cs typeface="Calibri"/>
            </a:endParaRPr>
          </a:p>
        </p:txBody>
      </p:sp>
      <p:sp>
        <p:nvSpPr>
          <p:cNvPr id="4" name="Slide Number Placeholder 3">
            <a:extLst>
              <a:ext uri="{FF2B5EF4-FFF2-40B4-BE49-F238E27FC236}">
                <a16:creationId xmlns:a16="http://schemas.microsoft.com/office/drawing/2014/main" id="{90A9845F-360B-158D-ED9F-6F1E88BD804B}"/>
              </a:ext>
            </a:extLst>
          </p:cNvPr>
          <p:cNvSpPr>
            <a:spLocks noGrp="1"/>
          </p:cNvSpPr>
          <p:nvPr>
            <p:ph type="sldNum" sz="quarter" idx="5"/>
          </p:nvPr>
        </p:nvSpPr>
        <p:spPr/>
        <p:txBody>
          <a:bodyPr/>
          <a:lstStyle/>
          <a:p>
            <a:fld id="{F3065E4E-ABE4-4C79-8716-B93932D5FBD3}" type="slidenum">
              <a:rPr lang="en-IN" smtClean="0"/>
              <a:t>11</a:t>
            </a:fld>
            <a:endParaRPr lang="en-IN"/>
          </a:p>
        </p:txBody>
      </p:sp>
    </p:spTree>
    <p:extLst>
      <p:ext uri="{BB962C8B-B14F-4D97-AF65-F5344CB8AC3E}">
        <p14:creationId xmlns:p14="http://schemas.microsoft.com/office/powerpoint/2010/main" val="34216564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778937-810B-BBFC-1E74-50D701BBDD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9F01A9-57F0-F4BC-E6BE-C4726283A7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AE6E7E-CA36-E483-3EE7-9530BE59BDD9}"/>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Applications of Computer Vision in Green Technology and Sustainability</a:t>
            </a:r>
            <a:r>
              <a:rPr lang="en-IN" sz="1100" b="1" dirty="0">
                <a:solidFill>
                  <a:srgbClr val="002060"/>
                </a:solidFill>
                <a:latin typeface="Arial"/>
                <a:cs typeface="Arial"/>
              </a:rPr>
              <a:t>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3. Ocean and Marine Life Conservation:</a:t>
            </a:r>
          </a:p>
          <a:p>
            <a:pPr marL="38735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1100" b="1"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5A8B"/>
                </a:solidFill>
                <a:effectLst/>
                <a:latin typeface="Open Sans" panose="020B0606030504020204" pitchFamily="34" charset="0"/>
              </a:rPr>
              <a:t>In marine environments, conservation is quite challenging because the oceans are huge and inaccessible in most places. There are several challenges involved in marine conservation. For one thing, it is extremely difficult to monitor and track marine species in such a large area as an ocean. Deep-sea habitats, located so deep down that they can be several miles beneath the surface of water, are beyond reach in most cases, especially without specialized equipment. Additionally, it can be unpredictable and harsh, often destroying the possibility of data collection on a consistent basis.</a:t>
            </a:r>
            <a:br>
              <a:rPr lang="en-US" b="0" i="0" dirty="0">
                <a:solidFill>
                  <a:srgbClr val="005A8B"/>
                </a:solidFill>
                <a:effectLst/>
                <a:latin typeface="Open Sans" panose="020B0606030504020204" pitchFamily="34" charset="0"/>
              </a:rPr>
            </a:br>
            <a:br>
              <a:rPr lang="en-US" b="0" i="0" dirty="0">
                <a:solidFill>
                  <a:srgbClr val="005A8B"/>
                </a:solidFill>
                <a:effectLst/>
                <a:latin typeface="Open Sans" panose="020B0606030504020204" pitchFamily="34" charset="0"/>
              </a:rPr>
            </a:br>
            <a:r>
              <a:rPr lang="en-US" b="1" i="0" dirty="0">
                <a:solidFill>
                  <a:srgbClr val="005A8B"/>
                </a:solidFill>
                <a:effectLst/>
                <a:latin typeface="Open Sans" panose="020B0606030504020204" pitchFamily="34" charset="0"/>
              </a:rPr>
              <a:t>Technological Solutions: Remotely Operated Vehicles (ROVs)</a:t>
            </a:r>
            <a:br>
              <a:rPr lang="en-US" b="0" i="0" dirty="0">
                <a:solidFill>
                  <a:srgbClr val="005A8B"/>
                </a:solidFill>
                <a:effectLst/>
                <a:latin typeface="Open Sans" panose="020B0606030504020204" pitchFamily="34" charset="0"/>
              </a:rPr>
            </a:br>
            <a:r>
              <a:rPr lang="en-US" b="0" i="0" dirty="0">
                <a:solidFill>
                  <a:srgbClr val="005A8B"/>
                </a:solidFill>
                <a:effectLst/>
                <a:latin typeface="Open Sans" panose="020B0606030504020204" pitchFamily="34" charset="0"/>
              </a:rPr>
              <a:t>One </a:t>
            </a:r>
            <a:r>
              <a:rPr lang="en-US" b="0" i="0" dirty="0">
                <a:solidFill>
                  <a:srgbClr val="B64F00"/>
                </a:solidFill>
                <a:effectLst/>
                <a:latin typeface="Open Sans" panose="020B0606030504020204" pitchFamily="34" charset="0"/>
              </a:rPr>
              <a:t>of</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core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technologies in the management of </a:t>
            </a:r>
            <a:r>
              <a:rPr lang="en-US" b="0" i="0" dirty="0">
                <a:solidFill>
                  <a:srgbClr val="000000"/>
                </a:solidFill>
                <a:effectLst/>
                <a:latin typeface="Open Sans" panose="020B0606030504020204" pitchFamily="34" charset="0"/>
              </a:rPr>
              <a:t>marine conservation is </a:t>
            </a:r>
            <a:r>
              <a:rPr lang="en-US" b="0" i="0" dirty="0">
                <a:solidFill>
                  <a:srgbClr val="B64F00"/>
                </a:solidFill>
                <a:effectLst/>
                <a:latin typeface="Open Sans" panose="020B0606030504020204" pitchFamily="34" charset="0"/>
              </a:rPr>
              <a:t>ROVs,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or</a:t>
            </a:r>
            <a:r>
              <a:rPr lang="en-US" b="0" i="0" dirty="0">
                <a:solidFill>
                  <a:srgbClr val="000000"/>
                </a:solidFill>
                <a:effectLst/>
                <a:latin typeface="Open Sans" panose="020B0606030504020204" pitchFamily="34" charset="0"/>
              </a:rPr>
              <a:t> Remotely Operated Vehicles</a:t>
            </a:r>
            <a:r>
              <a:rPr lang="en-US" b="0" i="0" dirty="0">
                <a:solidFill>
                  <a:srgbClr val="B64F00"/>
                </a:solidFill>
                <a:effectLst/>
                <a:latin typeface="Open Sans" panose="020B0606030504020204" pitchFamily="34" charset="0"/>
              </a:rPr>
              <a:t>. With cameras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along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with</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sensors,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is</a:t>
            </a:r>
            <a:r>
              <a:rPr lang="en-US" b="0" i="0" dirty="0">
                <a:solidFill>
                  <a:srgbClr val="000000"/>
                </a:solidFill>
                <a:effectLst/>
                <a:latin typeface="Open Sans" panose="020B0606030504020204" pitchFamily="34" charset="0"/>
              </a:rPr>
              <a:t> controlled </a:t>
            </a:r>
            <a:r>
              <a:rPr lang="en-US" b="0" i="0" dirty="0">
                <a:solidFill>
                  <a:srgbClr val="B64F00"/>
                </a:solidFill>
                <a:effectLst/>
                <a:latin typeface="Open Sans" panose="020B0606030504020204" pitchFamily="34" charset="0"/>
              </a:rPr>
              <a:t>by</a:t>
            </a:r>
            <a:r>
              <a:rPr lang="en-US" b="0" i="0" dirty="0">
                <a:solidFill>
                  <a:srgbClr val="000000"/>
                </a:solidFill>
                <a:effectLst/>
                <a:latin typeface="Open Sans" panose="020B0606030504020204" pitchFamily="34" charset="0"/>
              </a:rPr>
              <a:t> a vessel </a:t>
            </a:r>
            <a:r>
              <a:rPr lang="en-US" b="0" i="0" dirty="0">
                <a:solidFill>
                  <a:srgbClr val="B64F00"/>
                </a:solidFill>
                <a:effectLst/>
                <a:latin typeface="Open Sans" panose="020B0606030504020204" pitchFamily="34" charset="0"/>
              </a:rPr>
              <a:t>on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surface</a:t>
            </a:r>
            <a:r>
              <a:rPr lang="en-US" b="0" i="0" dirty="0">
                <a:solidFill>
                  <a:srgbClr val="000000"/>
                </a:solidFill>
                <a:effectLst/>
                <a:latin typeface="Open Sans" panose="020B0606030504020204" pitchFamily="34" charset="0"/>
              </a:rPr>
              <a:t> and </a:t>
            </a:r>
            <a:r>
              <a:rPr lang="en-US" b="0" i="0" dirty="0">
                <a:solidFill>
                  <a:srgbClr val="B64F00"/>
                </a:solidFill>
                <a:effectLst/>
                <a:latin typeface="Open Sans" panose="020B0606030504020204" pitchFamily="34" charset="0"/>
              </a:rPr>
              <a:t>the</a:t>
            </a:r>
            <a:r>
              <a:rPr lang="en-US" b="0" i="0" dirty="0">
                <a:solidFill>
                  <a:srgbClr val="000000"/>
                </a:solidFill>
                <a:effectLst/>
                <a:latin typeface="Open Sans" panose="020B0606030504020204" pitchFamily="34" charset="0"/>
              </a:rPr>
              <a:t> researchers </a:t>
            </a:r>
            <a:r>
              <a:rPr lang="en-US" b="0" i="0" dirty="0">
                <a:solidFill>
                  <a:srgbClr val="B64F00"/>
                </a:solidFill>
                <a:effectLst/>
                <a:latin typeface="Open Sans" panose="020B0606030504020204" pitchFamily="34" charset="0"/>
              </a:rPr>
              <a:t>study</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species</a:t>
            </a:r>
            <a:r>
              <a:rPr lang="en-US" b="0" i="0" dirty="0">
                <a:solidFill>
                  <a:srgbClr val="000000"/>
                </a:solidFill>
                <a:effectLst/>
                <a:latin typeface="Open Sans" panose="020B0606030504020204" pitchFamily="34" charset="0"/>
              </a:rPr>
              <a:t> and </a:t>
            </a:r>
            <a:r>
              <a:rPr lang="en-US" b="0" i="0" dirty="0">
                <a:solidFill>
                  <a:srgbClr val="B64F00"/>
                </a:solidFill>
                <a:effectLst/>
                <a:latin typeface="Open Sans" panose="020B0606030504020204" pitchFamily="34" charset="0"/>
              </a:rPr>
              <a:t>ecosystems</a:t>
            </a:r>
            <a:r>
              <a:rPr lang="en-US" b="0" i="0" dirty="0">
                <a:solidFill>
                  <a:srgbClr val="000000"/>
                </a:solidFill>
                <a:effectLst/>
                <a:latin typeface="Open Sans" panose="020B0606030504020204" pitchFamily="34" charset="0"/>
              </a:rPr>
              <a:t> underwater </a:t>
            </a:r>
            <a:r>
              <a:rPr lang="en-US" b="0" i="0" dirty="0">
                <a:solidFill>
                  <a:srgbClr val="B64F00"/>
                </a:solidFill>
                <a:effectLst/>
                <a:latin typeface="Open Sans" panose="020B0606030504020204" pitchFamily="34" charset="0"/>
              </a:rPr>
              <a:t>using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Thus,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we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understand</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such</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marine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ecosystems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without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making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men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go</a:t>
            </a:r>
            <a:r>
              <a:rPr lang="en-US" b="0" i="0" dirty="0">
                <a:solidFill>
                  <a:srgbClr val="000000"/>
                </a:solidFill>
                <a:effectLst/>
                <a:latin typeface="Open Sans" panose="020B0606030504020204" pitchFamily="34" charset="0"/>
              </a:rPr>
              <a:t> to </a:t>
            </a:r>
            <a:r>
              <a:rPr lang="en-US" b="0" i="0" dirty="0">
                <a:solidFill>
                  <a:srgbClr val="B64F00"/>
                </a:solidFill>
                <a:effectLst/>
                <a:latin typeface="Open Sans" panose="020B0606030504020204" pitchFamily="34" charset="0"/>
              </a:rPr>
              <a:t>these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problematic</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situations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by</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gathering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live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data</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and</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high</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definition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photographs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with</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ROVs</a:t>
            </a:r>
            <a:r>
              <a:rPr lang="en-US" b="0" i="0" dirty="0">
                <a:solidFill>
                  <a:srgbClr val="005A8B"/>
                </a:solidFill>
                <a:effectLst/>
                <a:latin typeface="Open Sans" panose="020B0606030504020204" pitchFamily="34" charset="0"/>
              </a:rPr>
              <a:t>.</a:t>
            </a:r>
            <a:br>
              <a:rPr lang="en-US" b="0" i="0" dirty="0">
                <a:solidFill>
                  <a:srgbClr val="005A8B"/>
                </a:solidFill>
                <a:effectLst/>
                <a:latin typeface="Open Sans" panose="020B0606030504020204" pitchFamily="34" charset="0"/>
              </a:rPr>
            </a:br>
            <a:br>
              <a:rPr lang="en-US" b="0" i="0" dirty="0">
                <a:solidFill>
                  <a:srgbClr val="005A8B"/>
                </a:solidFill>
                <a:effectLst/>
                <a:latin typeface="Open Sans" panose="020B0606030504020204" pitchFamily="34" charset="0"/>
              </a:rPr>
            </a:br>
            <a:r>
              <a:rPr lang="en-US" b="1" i="0" dirty="0">
                <a:solidFill>
                  <a:srgbClr val="005A8B"/>
                </a:solidFill>
                <a:effectLst/>
                <a:latin typeface="Open Sans" panose="020B0606030504020204" pitchFamily="34" charset="0"/>
              </a:rPr>
              <a:t>Marine-specific AI Models: </a:t>
            </a:r>
            <a:r>
              <a:rPr lang="en-US" b="1" i="0" dirty="0">
                <a:solidFill>
                  <a:srgbClr val="B64F00"/>
                </a:solidFill>
                <a:effectLst/>
                <a:latin typeface="Open Sans" panose="020B0606030504020204" pitchFamily="34" charset="0"/>
              </a:rPr>
              <a:t>MBARI </a:t>
            </a:r>
            <a:r>
              <a:rPr lang="en-US" b="1" i="0" dirty="0">
                <a:solidFill>
                  <a:srgbClr val="000000"/>
                </a:solidFill>
                <a:effectLst/>
                <a:latin typeface="Open Sans" panose="020B0606030504020204" pitchFamily="34" charset="0"/>
              </a:rPr>
              <a:t>Ocean Vision AI</a:t>
            </a:r>
            <a:br>
              <a:rPr lang="en-US" b="0" i="0" dirty="0">
                <a:solidFill>
                  <a:srgbClr val="000000"/>
                </a:solidFill>
                <a:effectLst/>
                <a:latin typeface="Open Sans" panose="020B0606030504020204" pitchFamily="34" charset="0"/>
              </a:rPr>
            </a:br>
            <a:r>
              <a:rPr lang="en-US" b="0" i="0" dirty="0">
                <a:solidFill>
                  <a:srgbClr val="000000"/>
                </a:solidFill>
                <a:effectLst/>
                <a:latin typeface="Open Sans" panose="020B0606030504020204" pitchFamily="34" charset="0"/>
              </a:rPr>
              <a:t>MBARI has </a:t>
            </a:r>
            <a:r>
              <a:rPr lang="en-US" b="0" i="0" dirty="0">
                <a:solidFill>
                  <a:srgbClr val="B64F00"/>
                </a:solidFill>
                <a:effectLst/>
                <a:latin typeface="Open Sans" panose="020B0606030504020204" pitchFamily="34" charset="0"/>
              </a:rPr>
              <a:t>designed</a:t>
            </a:r>
            <a:r>
              <a:rPr lang="en-US" b="0" i="0" dirty="0">
                <a:solidFill>
                  <a:srgbClr val="000000"/>
                </a:solidFill>
                <a:effectLst/>
                <a:latin typeface="Open Sans" panose="020B0606030504020204" pitchFamily="34" charset="0"/>
              </a:rPr>
              <a:t> a marine-specific model</a:t>
            </a:r>
            <a:r>
              <a:rPr lang="en-US" b="0" i="0" dirty="0">
                <a:solidFill>
                  <a:srgbClr val="B64F00"/>
                </a:solidFill>
                <a:effectLst/>
                <a:latin typeface="Open Sans" panose="020B0606030504020204" pitchFamily="34" charset="0"/>
              </a:rPr>
              <a: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known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as </a:t>
            </a:r>
            <a:r>
              <a:rPr lang="en-US" b="0" i="0" dirty="0">
                <a:solidFill>
                  <a:srgbClr val="000000"/>
                </a:solidFill>
                <a:effectLst/>
                <a:latin typeface="Open Sans" panose="020B0606030504020204" pitchFamily="34" charset="0"/>
              </a:rPr>
              <a:t>Ocean Vision AI. This </a:t>
            </a:r>
            <a:r>
              <a:rPr lang="en-US" b="0" i="0" dirty="0">
                <a:solidFill>
                  <a:srgbClr val="B64F00"/>
                </a:solidFill>
                <a:effectLst/>
                <a:latin typeface="Open Sans" panose="020B0606030504020204" pitchFamily="34" charset="0"/>
              </a:rPr>
              <a:t>is a </a:t>
            </a:r>
            <a:r>
              <a:rPr lang="en-US" b="0" i="0" dirty="0">
                <a:solidFill>
                  <a:srgbClr val="000000"/>
                </a:solidFill>
                <a:effectLst/>
                <a:latin typeface="Open Sans" panose="020B0606030504020204" pitchFamily="34" charset="0"/>
              </a:rPr>
              <a:t>deep-learning model</a:t>
            </a:r>
            <a:r>
              <a:rPr lang="en-US" b="0" i="0" dirty="0">
                <a:solidFill>
                  <a:srgbClr val="B64F00"/>
                </a:solidFill>
                <a:effectLst/>
                <a:latin typeface="Open Sans" panose="020B0606030504020204" pitchFamily="34" charset="0"/>
              </a:rPr>
              <a:t>,</a:t>
            </a:r>
            <a:r>
              <a:rPr lang="en-US" b="0" i="0" dirty="0">
                <a:solidFill>
                  <a:srgbClr val="000000"/>
                </a:solidFill>
                <a:effectLst/>
                <a:latin typeface="Open Sans" panose="020B0606030504020204" pitchFamily="34" charset="0"/>
              </a:rPr>
              <a:t> trained </a:t>
            </a:r>
            <a:r>
              <a:rPr lang="en-US" b="0" i="0" dirty="0">
                <a:solidFill>
                  <a:srgbClr val="B64F00"/>
                </a:solidFill>
                <a:effectLst/>
                <a:latin typeface="Open Sans" panose="020B0606030504020204" pitchFamily="34" charset="0"/>
              </a:rPr>
              <a:t>with</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enormous</a:t>
            </a:r>
            <a:r>
              <a:rPr lang="en-US" b="0" i="0" dirty="0">
                <a:solidFill>
                  <a:srgbClr val="000000"/>
                </a:solidFill>
                <a:effectLst/>
                <a:latin typeface="Open Sans" panose="020B0606030504020204" pitchFamily="34" charset="0"/>
              </a:rPr>
              <a:t> datasets of underwater footage </a:t>
            </a:r>
            <a:r>
              <a:rPr lang="en-US" b="0" i="0" dirty="0">
                <a:solidFill>
                  <a:srgbClr val="B64F00"/>
                </a:solidFill>
                <a:effectLst/>
                <a:latin typeface="Open Sans" panose="020B0606030504020204" pitchFamily="34" charset="0"/>
              </a:rPr>
              <a:t>that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enables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identification</a:t>
            </a:r>
            <a:r>
              <a:rPr lang="en-US" b="0" i="0" dirty="0">
                <a:solidFill>
                  <a:srgbClr val="000000"/>
                </a:solidFill>
                <a:effectLst/>
                <a:latin typeface="Open Sans" panose="020B0606030504020204" pitchFamily="34" charset="0"/>
              </a:rPr>
              <a:t> and </a:t>
            </a:r>
            <a:r>
              <a:rPr lang="en-US" b="0" i="0" dirty="0">
                <a:solidFill>
                  <a:srgbClr val="B64F00"/>
                </a:solidFill>
                <a:effectLst/>
                <a:latin typeface="Open Sans" panose="020B0606030504020204" pitchFamily="34" charset="0"/>
              </a:rPr>
              <a:t>classification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of different </a:t>
            </a:r>
            <a:r>
              <a:rPr lang="en-US" b="0" i="0" dirty="0">
                <a:solidFill>
                  <a:srgbClr val="000000"/>
                </a:solidFill>
                <a:effectLst/>
                <a:latin typeface="Open Sans" panose="020B0606030504020204" pitchFamily="34" charset="0"/>
              </a:rPr>
              <a:t>marine species with </a:t>
            </a:r>
            <a:r>
              <a:rPr lang="en-US" b="0" i="0" dirty="0">
                <a:solidFill>
                  <a:srgbClr val="B64F00"/>
                </a:solidFill>
                <a:effectLst/>
                <a:latin typeface="Open Sans" panose="020B0606030504020204" pitchFamily="34" charset="0"/>
              </a:rPr>
              <a:t>very </a:t>
            </a:r>
            <a:r>
              <a:rPr lang="en-US" b="0" i="0" dirty="0">
                <a:solidFill>
                  <a:srgbClr val="000000"/>
                </a:solidFill>
                <a:effectLst/>
                <a:latin typeface="Open Sans" panose="020B0606030504020204" pitchFamily="34" charset="0"/>
              </a:rPr>
              <a:t>high accuracy. </a:t>
            </a:r>
            <a:r>
              <a:rPr lang="en-US" b="0" i="0" dirty="0">
                <a:solidFill>
                  <a:srgbClr val="B64F00"/>
                </a:solidFill>
                <a:effectLst/>
                <a:latin typeface="Open Sans" panose="020B0606030504020204" pitchFamily="34" charset="0"/>
              </a:rPr>
              <a:t>The </a:t>
            </a:r>
            <a:r>
              <a:rPr lang="en-US" b="0" i="0" dirty="0">
                <a:solidFill>
                  <a:srgbClr val="000000"/>
                </a:solidFill>
                <a:effectLst/>
                <a:latin typeface="Open Sans" panose="020B0606030504020204" pitchFamily="34" charset="0"/>
              </a:rPr>
              <a:t>Ocean Vision AI </a:t>
            </a:r>
            <a:r>
              <a:rPr lang="en-US" b="0" i="0" dirty="0">
                <a:solidFill>
                  <a:srgbClr val="B64F00"/>
                </a:solidFill>
                <a:effectLst/>
                <a:latin typeface="Open Sans" panose="020B0606030504020204" pitchFamily="34" charset="0"/>
              </a:rPr>
              <a:t>recognizes</a:t>
            </a:r>
            <a:r>
              <a:rPr lang="en-US" b="0" i="0" dirty="0">
                <a:solidFill>
                  <a:srgbClr val="000000"/>
                </a:solidFill>
                <a:effectLst/>
                <a:latin typeface="Open Sans" panose="020B0606030504020204" pitchFamily="34" charset="0"/>
              </a:rPr>
              <a:t> thousands of different marine organisms </a:t>
            </a:r>
            <a:r>
              <a:rPr lang="en-US" b="0" i="0" dirty="0">
                <a:solidFill>
                  <a:srgbClr val="B64F00"/>
                </a:solidFill>
                <a:effectLst/>
                <a:latin typeface="Open Sans" panose="020B0606030504020204" pitchFamily="34" charset="0"/>
              </a:rPr>
              <a:t>and</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helps the </a:t>
            </a:r>
            <a:r>
              <a:rPr lang="en-US" b="0" i="0" dirty="0">
                <a:solidFill>
                  <a:srgbClr val="000000"/>
                </a:solidFill>
                <a:effectLst/>
                <a:latin typeface="Open Sans" panose="020B0606030504020204" pitchFamily="34" charset="0"/>
              </a:rPr>
              <a:t>researchers </a:t>
            </a:r>
            <a:r>
              <a:rPr lang="en-US" b="0" i="0" dirty="0">
                <a:solidFill>
                  <a:srgbClr val="B64F00"/>
                </a:solidFill>
                <a:effectLst/>
                <a:latin typeface="Open Sans" panose="020B0606030504020204" pitchFamily="34" charset="0"/>
              </a:rPr>
              <a:t>to </a:t>
            </a:r>
            <a:r>
              <a:rPr lang="en-US" b="0" i="0" dirty="0">
                <a:solidFill>
                  <a:srgbClr val="000000"/>
                </a:solidFill>
                <a:effectLst/>
                <a:latin typeface="Open Sans" panose="020B0606030504020204" pitchFamily="34" charset="0"/>
              </a:rPr>
              <a:t>monitor </a:t>
            </a:r>
            <a:r>
              <a:rPr lang="en-US" b="0" i="0" dirty="0">
                <a:solidFill>
                  <a:srgbClr val="B64F00"/>
                </a:solidFill>
                <a:effectLst/>
                <a:latin typeface="Open Sans" panose="020B0606030504020204" pitchFamily="34" charset="0"/>
              </a:rPr>
              <a:t>population</a:t>
            </a:r>
            <a:r>
              <a:rPr lang="en-US" b="0" i="0" dirty="0">
                <a:solidFill>
                  <a:srgbClr val="000000"/>
                </a:solidFill>
                <a:effectLst/>
                <a:latin typeface="Open Sans" panose="020B0606030504020204" pitchFamily="34" charset="0"/>
              </a:rPr>
              <a:t>, behavior, and biodiversity </a:t>
            </a:r>
            <a:r>
              <a:rPr lang="en-US" b="0" i="0" dirty="0">
                <a:solidFill>
                  <a:srgbClr val="B64F00"/>
                </a:solidFill>
                <a:effectLst/>
                <a:latin typeface="Open Sans" panose="020B0606030504020204" pitchFamily="34" charset="0"/>
              </a:rPr>
              <a:t>from</a:t>
            </a:r>
            <a:r>
              <a:rPr lang="en-US" b="0" i="0" dirty="0">
                <a:solidFill>
                  <a:srgbClr val="000000"/>
                </a:solidFill>
                <a:effectLst/>
                <a:latin typeface="Open Sans" panose="020B0606030504020204" pitchFamily="34" charset="0"/>
              </a:rPr>
              <a:t> time </a:t>
            </a:r>
            <a:r>
              <a:rPr lang="en-US" b="0" i="0" dirty="0">
                <a:solidFill>
                  <a:srgbClr val="B64F00"/>
                </a:solidFill>
                <a:effectLst/>
                <a:latin typeface="Open Sans" panose="020B0606030504020204" pitchFamily="34" charset="0"/>
              </a:rPr>
              <a:t>to</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time.</a:t>
            </a:r>
            <a:br>
              <a:rPr lang="en-US" b="0" i="0" dirty="0">
                <a:solidFill>
                  <a:srgbClr val="000000"/>
                </a:solidFill>
                <a:effectLst/>
                <a:latin typeface="Open Sans" panose="020B0606030504020204" pitchFamily="34" charset="0"/>
              </a:rPr>
            </a:br>
            <a:br>
              <a:rPr lang="en-US" b="0" i="0" dirty="0">
                <a:solidFill>
                  <a:srgbClr val="000000"/>
                </a:solidFill>
                <a:effectLst/>
                <a:latin typeface="Open Sans" panose="020B0606030504020204" pitchFamily="34" charset="0"/>
              </a:rPr>
            </a:br>
            <a:r>
              <a:rPr lang="en-US" b="1" i="0" dirty="0">
                <a:solidFill>
                  <a:srgbClr val="000000"/>
                </a:solidFill>
                <a:effectLst/>
                <a:latin typeface="Open Sans" panose="020B0606030504020204" pitchFamily="34" charset="0"/>
              </a:rPr>
              <a:t>Fish Counting with AI</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Another</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highly</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important</a:t>
            </a:r>
            <a:r>
              <a:rPr lang="en-US" b="0" i="0" dirty="0">
                <a:solidFill>
                  <a:srgbClr val="000000"/>
                </a:solidFill>
                <a:effectLst/>
                <a:latin typeface="Open Sans" panose="020B0606030504020204" pitchFamily="34" charset="0"/>
              </a:rPr>
              <a:t> application of AI </a:t>
            </a:r>
            <a:r>
              <a:rPr lang="en-US" b="0" i="0" dirty="0">
                <a:solidFill>
                  <a:srgbClr val="005A8B"/>
                </a:solidFill>
                <a:effectLst/>
                <a:latin typeface="Open Sans" panose="020B0606030504020204" pitchFamily="34" charset="0"/>
              </a:rPr>
              <a:t>is automated fish counting, which </a:t>
            </a:r>
            <a:r>
              <a:rPr lang="en-US" b="0" i="0" dirty="0">
                <a:solidFill>
                  <a:srgbClr val="B64F00"/>
                </a:solidFill>
                <a:effectLst/>
                <a:latin typeface="Open Sans" panose="020B0606030504020204" pitchFamily="34" charset="0"/>
              </a:rPr>
              <a:t>can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be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used</a:t>
            </a:r>
            <a:r>
              <a:rPr lang="en-US" b="0" i="0" dirty="0">
                <a:solidFill>
                  <a:srgbClr val="000000"/>
                </a:solidFill>
                <a:effectLst/>
                <a:latin typeface="Open Sans" panose="020B0606030504020204" pitchFamily="34" charset="0"/>
              </a:rPr>
              <a:t> in </a:t>
            </a:r>
            <a:r>
              <a:rPr lang="en-US" b="0" i="0" dirty="0">
                <a:solidFill>
                  <a:srgbClr val="B64F00"/>
                </a:solidFill>
                <a:effectLst/>
                <a:latin typeface="Open Sans" panose="020B0606030504020204" pitchFamily="34" charset="0"/>
              </a:rPr>
              <a:t>marine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conservation to estimate </a:t>
            </a:r>
            <a:r>
              <a:rPr lang="en-US" b="0" i="0" dirty="0">
                <a:solidFill>
                  <a:srgbClr val="000000"/>
                </a:solidFill>
                <a:effectLst/>
                <a:latin typeface="Open Sans" panose="020B0606030504020204" pitchFamily="34" charset="0"/>
              </a:rPr>
              <a:t>fish populations and </a:t>
            </a:r>
            <a:r>
              <a:rPr lang="en-US" b="0" i="0" dirty="0">
                <a:solidFill>
                  <a:srgbClr val="B64F00"/>
                </a:solidFill>
                <a:effectLst/>
                <a:latin typeface="Open Sans" panose="020B0606030504020204" pitchFamily="34" charset="0"/>
              </a:rPr>
              <a:t>support</a:t>
            </a:r>
            <a:r>
              <a:rPr lang="en-US" b="0" i="0" dirty="0">
                <a:solidFill>
                  <a:srgbClr val="000000"/>
                </a:solidFill>
                <a:effectLst/>
                <a:latin typeface="Open Sans" panose="020B0606030504020204" pitchFamily="34" charset="0"/>
              </a:rPr>
              <a:t> sustainable fisheries. </a:t>
            </a:r>
            <a:r>
              <a:rPr lang="en-US" b="0" i="0" dirty="0">
                <a:solidFill>
                  <a:srgbClr val="B64F00"/>
                </a:solidFill>
                <a:effectLst/>
                <a:latin typeface="Open Sans" panose="020B0606030504020204" pitchFamily="34" charset="0"/>
              </a:rPr>
              <a:t>Analyzing underwater footage, </a:t>
            </a:r>
            <a:r>
              <a:rPr lang="en-US" b="0" i="0" dirty="0">
                <a:solidFill>
                  <a:srgbClr val="000000"/>
                </a:solidFill>
                <a:effectLst/>
                <a:latin typeface="Open Sans" panose="020B0606030504020204" pitchFamily="34" charset="0"/>
              </a:rPr>
              <a:t>AI-powered systems count and categorize fish, </a:t>
            </a:r>
            <a:r>
              <a:rPr lang="en-US" b="0" i="0" dirty="0">
                <a:solidFill>
                  <a:srgbClr val="B64F00"/>
                </a:solidFill>
                <a:effectLst/>
                <a:latin typeface="Open Sans" panose="020B0606030504020204" pitchFamily="34" charset="0"/>
              </a:rPr>
              <a:t>making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possible to do </a:t>
            </a:r>
            <a:r>
              <a:rPr lang="en-US" b="0" i="0" dirty="0">
                <a:solidFill>
                  <a:srgbClr val="005A8B"/>
                </a:solidFill>
                <a:effectLst/>
                <a:latin typeface="Open Sans" panose="020B0606030504020204" pitchFamily="34" charset="0"/>
              </a:rPr>
              <a:t>more accurate and efficient stock assessments. </a:t>
            </a:r>
            <a:r>
              <a:rPr lang="en-US" b="0" i="0" dirty="0">
                <a:solidFill>
                  <a:srgbClr val="B64F00"/>
                </a:solidFill>
                <a:effectLst/>
                <a:latin typeface="Open Sans" panose="020B0606030504020204" pitchFamily="34" charset="0"/>
              </a:rPr>
              <a:t>Fisheries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can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track</a:t>
            </a:r>
            <a:r>
              <a:rPr lang="en-US" b="0" i="0" dirty="0">
                <a:solidFill>
                  <a:srgbClr val="000000"/>
                </a:solidFill>
                <a:effectLst/>
                <a:latin typeface="Open Sans" panose="020B0606030504020204" pitchFamily="34" charset="0"/>
              </a:rPr>
              <a:t> fish stocks in real time </a:t>
            </a:r>
            <a:r>
              <a:rPr lang="en-US" b="0" i="0" dirty="0">
                <a:solidFill>
                  <a:srgbClr val="B64F00"/>
                </a:solidFill>
                <a:effectLst/>
                <a:latin typeface="Open Sans" panose="020B0606030504020204" pitchFamily="34" charset="0"/>
              </a:rPr>
              <a:t>and </a:t>
            </a:r>
            <a:r>
              <a:rPr lang="en-US" b="0" i="0" dirty="0">
                <a:solidFill>
                  <a:srgbClr val="000000"/>
                </a:solidFill>
                <a:effectLst/>
                <a:latin typeface="Open Sans" panose="020B0606030504020204" pitchFamily="34" charset="0"/>
              </a:rPr>
              <a:t>adjust harvesting practices </a:t>
            </a:r>
            <a:r>
              <a:rPr lang="en-US" b="0" i="0" dirty="0">
                <a:solidFill>
                  <a:srgbClr val="B64F00"/>
                </a:solidFill>
                <a:effectLst/>
                <a:latin typeface="Open Sans" panose="020B0606030504020204" pitchFamily="34" charset="0"/>
              </a:rPr>
              <a:t>according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to the information gathered to </a:t>
            </a:r>
            <a:r>
              <a:rPr lang="en-US" b="0" i="0" dirty="0">
                <a:solidFill>
                  <a:srgbClr val="000000"/>
                </a:solidFill>
                <a:effectLst/>
                <a:latin typeface="Open Sans" panose="020B0606030504020204" pitchFamily="34" charset="0"/>
              </a:rPr>
              <a:t>ensure they are </a:t>
            </a:r>
            <a:r>
              <a:rPr lang="en-US" b="0" i="0" dirty="0">
                <a:solidFill>
                  <a:srgbClr val="B64F00"/>
                </a:solidFill>
                <a:effectLst/>
                <a:latin typeface="Open Sans" panose="020B0606030504020204" pitchFamily="34" charset="0"/>
              </a:rPr>
              <a:t>not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exceeding</a:t>
            </a:r>
            <a:r>
              <a:rPr lang="en-US" b="0" i="0" dirty="0">
                <a:solidFill>
                  <a:srgbClr val="000000"/>
                </a:solidFill>
                <a:effectLst/>
                <a:latin typeface="Open Sans" panose="020B0606030504020204" pitchFamily="34" charset="0"/>
              </a:rPr>
              <a:t> sustainable limits. </a:t>
            </a:r>
            <a:r>
              <a:rPr lang="en-US" b="0" i="0" dirty="0">
                <a:solidFill>
                  <a:srgbClr val="B64F00"/>
                </a:solidFill>
                <a:effectLst/>
                <a:latin typeface="Open Sans" panose="020B0606030504020204" pitchFamily="34" charset="0"/>
              </a:rPr>
              <a:t>Thus</a:t>
            </a:r>
            <a:r>
              <a:rPr lang="en-US" b="0" i="0" dirty="0">
                <a:solidFill>
                  <a:srgbClr val="000000"/>
                </a:solidFill>
                <a:effectLst/>
                <a:latin typeface="Open Sans" panose="020B0606030504020204" pitchFamily="34" charset="0"/>
              </a:rPr>
              <a:t>, AI-driven fish counting </a:t>
            </a:r>
            <a:r>
              <a:rPr lang="en-US" b="0" i="0" dirty="0">
                <a:solidFill>
                  <a:srgbClr val="B64F00"/>
                </a:solidFill>
                <a:effectLst/>
                <a:latin typeface="Open Sans" panose="020B0606030504020204" pitchFamily="34" charset="0"/>
              </a:rPr>
              <a:t>protects</a:t>
            </a:r>
            <a:r>
              <a:rPr lang="en-US" b="0" i="0" dirty="0">
                <a:solidFill>
                  <a:srgbClr val="000000"/>
                </a:solidFill>
                <a:effectLst/>
                <a:latin typeface="Open Sans" panose="020B0606030504020204" pitchFamily="34" charset="0"/>
              </a:rPr>
              <a:t> marine biodiversity and prevents overfishing</a:t>
            </a:r>
            <a:r>
              <a:rPr lang="en-US" b="0" i="0" dirty="0">
                <a:solidFill>
                  <a:srgbClr val="B64F00"/>
                </a:solidFill>
                <a:effectLst/>
                <a:latin typeface="Open Sans" panose="020B0606030504020204" pitchFamily="34" charset="0"/>
              </a:rPr>
              <a:t> through support for sustainable fisheries</a:t>
            </a:r>
            <a:r>
              <a:rPr lang="en-US" b="0" i="0" dirty="0">
                <a:solidFill>
                  <a:srgbClr val="000000"/>
                </a:solidFill>
                <a:effectLst/>
                <a:latin typeface="Open Sans" panose="020B0606030504020204" pitchFamily="34" charset="0"/>
              </a:rPr>
              <a:t>, which is </a:t>
            </a:r>
            <a:r>
              <a:rPr lang="en-US" b="0" i="0" dirty="0">
                <a:solidFill>
                  <a:srgbClr val="B64F00"/>
                </a:solidFill>
                <a:effectLst/>
                <a:latin typeface="Open Sans" panose="020B0606030504020204" pitchFamily="34" charset="0"/>
              </a:rPr>
              <a:t>all</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important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to</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keeping the </a:t>
            </a:r>
            <a:r>
              <a:rPr lang="en-US" b="0" i="0" dirty="0">
                <a:solidFill>
                  <a:srgbClr val="000000"/>
                </a:solidFill>
                <a:effectLst/>
                <a:latin typeface="Open Sans" panose="020B0606030504020204" pitchFamily="34" charset="0"/>
              </a:rPr>
              <a:t>ocean </a:t>
            </a:r>
            <a:r>
              <a:rPr lang="en-US" b="0" i="0" dirty="0">
                <a:solidFill>
                  <a:srgbClr val="B64F00"/>
                </a:solidFill>
                <a:effectLst/>
                <a:latin typeface="Open Sans" panose="020B0606030504020204" pitchFamily="34" charset="0"/>
              </a:rPr>
              <a:t>healthy</a:t>
            </a:r>
            <a:r>
              <a:rPr lang="en-US" b="0" i="0" dirty="0">
                <a:solidFill>
                  <a:srgbClr val="000000"/>
                </a:solidFill>
                <a:effectLst/>
                <a:latin typeface="Open Sans" panose="020B0606030504020204" pitchFamily="34" charset="0"/>
              </a:rPr>
              <a:t>.</a:t>
            </a:r>
            <a:endParaRPr lang="en-US" b="0" dirty="0">
              <a:highlight>
                <a:srgbClr val="FFFFFF"/>
              </a:highlight>
              <a:ea typeface="Calibri"/>
              <a:cs typeface="Calibri"/>
            </a:endParaRPr>
          </a:p>
        </p:txBody>
      </p:sp>
      <p:sp>
        <p:nvSpPr>
          <p:cNvPr id="4" name="Slide Number Placeholder 3">
            <a:extLst>
              <a:ext uri="{FF2B5EF4-FFF2-40B4-BE49-F238E27FC236}">
                <a16:creationId xmlns:a16="http://schemas.microsoft.com/office/drawing/2014/main" id="{8D678145-FBC4-BAB6-363D-FA60FD4377D0}"/>
              </a:ext>
            </a:extLst>
          </p:cNvPr>
          <p:cNvSpPr>
            <a:spLocks noGrp="1"/>
          </p:cNvSpPr>
          <p:nvPr>
            <p:ph type="sldNum" sz="quarter" idx="5"/>
          </p:nvPr>
        </p:nvSpPr>
        <p:spPr/>
        <p:txBody>
          <a:bodyPr/>
          <a:lstStyle/>
          <a:p>
            <a:fld id="{F3065E4E-ABE4-4C79-8716-B93932D5FBD3}" type="slidenum">
              <a:rPr lang="en-IN" smtClean="0"/>
              <a:t>12</a:t>
            </a:fld>
            <a:endParaRPr lang="en-IN"/>
          </a:p>
        </p:txBody>
      </p:sp>
    </p:spTree>
    <p:extLst>
      <p:ext uri="{BB962C8B-B14F-4D97-AF65-F5344CB8AC3E}">
        <p14:creationId xmlns:p14="http://schemas.microsoft.com/office/powerpoint/2010/main" val="1864552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E99A9-B28B-D4CD-FBB8-527A65B101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2BC904-F5B4-71EA-0934-AD5C2DC51A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AA672A-71ED-7D0B-632C-F3E591607D8D}"/>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Applications of Computer Vision in Green Technology and Sustainability</a:t>
            </a:r>
            <a:r>
              <a:rPr lang="en-IN" sz="1100" b="1" dirty="0">
                <a:solidFill>
                  <a:srgbClr val="002060"/>
                </a:solidFill>
                <a:latin typeface="Arial"/>
                <a:cs typeface="Arial"/>
              </a:rPr>
              <a:t>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4. Monitoring Forest Coverage:</a:t>
            </a:r>
          </a:p>
          <a:p>
            <a:pPr marL="38735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1100" b="1"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5A8B"/>
                </a:solidFill>
                <a:effectLst/>
                <a:latin typeface="Open Sans" panose="020B0606030504020204" pitchFamily="34" charset="0"/>
              </a:rPr>
              <a:t>Forests are now under threat from illegal logging, urban expansion, and environmental factors such as disease. Thus, their effective protection and management require accurate and continuous monitoring. Forests absorb huge amounts of carbon dioxide, which lowers climate change. They also offer habitats to countless species, support water cycles, and prevent soil erosion. Without forests, we would face a tremendous degradation in air quality, an increase in greenhouse gases, and disruptions in natural habitats. Effective monitoring and conservation help protect these benefits and ensure the continuation of life on Earth through forests.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005A8B"/>
                </a:solidFill>
                <a:effectLst/>
                <a:latin typeface="Open Sans" panose="020B0606030504020204" pitchFamily="34" charset="0"/>
              </a:rPr>
              <a:t>Computer Vision Applications in Forest Monitoring: Threat Detection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5A8B"/>
                </a:solidFill>
                <a:effectLst/>
                <a:latin typeface="Open Sans" panose="020B0606030504020204" pitchFamily="34" charset="0"/>
              </a:rPr>
              <a:t>The computer vision system can observe illegal logging, forest fires, spread of diseases, and grazing impacts using the deep learning algorithms and the satellite imagery. The system points out the changes in forest cover and allows for analysis of canopy health, among other specific activities such as detection of logging roads or patterns of deforestation. In other words, computer vision makes it possible to automate such processes that track large areas of forested lands far more efficiently than by traditional means and therefore respond more rapidly to threats.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005A8B"/>
                </a:solidFill>
                <a:effectLst/>
                <a:latin typeface="Open Sans" panose="020B0606030504020204" pitchFamily="34" charset="0"/>
              </a:rPr>
              <a:t>Case Study: ISRO Forest Mapping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5A8B"/>
                </a:solidFill>
                <a:effectLst/>
                <a:latin typeface="Open Sans" panose="020B0606030504020204" pitchFamily="34" charset="0"/>
              </a:rPr>
              <a:t>A beautiful application of computer vision is in ISRO's forest mapping project. Satellites take photographs; using those pictures, ISRO maps out the forest cover in India and finds where illegal logging has happened along with tracking over time whether these areas are recovering. It will be useful in high-risk areas, to mention more than useful to departments and policymakers since this creates a better force that is used to enforce the law on conserved areas.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005A8B"/>
                </a:solidFill>
                <a:effectLst/>
                <a:latin typeface="Open Sans" panose="020B0606030504020204" pitchFamily="34" charset="0"/>
              </a:rPr>
              <a:t>Case Study: Green India Mission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5A8B"/>
                </a:solidFill>
                <a:effectLst/>
                <a:latin typeface="Open Sans" panose="020B0606030504020204" pitchFamily="34" charset="0"/>
              </a:rPr>
              <a:t>Satellite data is used by the Indian government's Green India Mission to monitor the growth, degradation, and overall health of the forests. This program focuses on enhancing green cover and quality of forested land in the country. Computer vision and machine learning are used for the monitoring of afforestation programs, biodiversity assessment, and areas needing restoration. Consistent monitoring of such metrics will guarantee the effectiveness of work in the areas of conservation undertaken by the mission and contribute to sustainable forest management.</a:t>
            </a:r>
            <a:endParaRPr lang="en-US" b="0" dirty="0">
              <a:highlight>
                <a:srgbClr val="FFFFFF"/>
              </a:highlight>
              <a:ea typeface="Calibri"/>
              <a:cs typeface="Calibri"/>
            </a:endParaRPr>
          </a:p>
        </p:txBody>
      </p:sp>
      <p:sp>
        <p:nvSpPr>
          <p:cNvPr id="4" name="Slide Number Placeholder 3">
            <a:extLst>
              <a:ext uri="{FF2B5EF4-FFF2-40B4-BE49-F238E27FC236}">
                <a16:creationId xmlns:a16="http://schemas.microsoft.com/office/drawing/2014/main" id="{5710B3E6-3C51-FA21-87B3-B5FEABC423A9}"/>
              </a:ext>
            </a:extLst>
          </p:cNvPr>
          <p:cNvSpPr>
            <a:spLocks noGrp="1"/>
          </p:cNvSpPr>
          <p:nvPr>
            <p:ph type="sldNum" sz="quarter" idx="5"/>
          </p:nvPr>
        </p:nvSpPr>
        <p:spPr/>
        <p:txBody>
          <a:bodyPr/>
          <a:lstStyle/>
          <a:p>
            <a:fld id="{F3065E4E-ABE4-4C79-8716-B93932D5FBD3}" type="slidenum">
              <a:rPr lang="en-IN" smtClean="0"/>
              <a:t>13</a:t>
            </a:fld>
            <a:endParaRPr lang="en-IN"/>
          </a:p>
        </p:txBody>
      </p:sp>
    </p:spTree>
    <p:extLst>
      <p:ext uri="{BB962C8B-B14F-4D97-AF65-F5344CB8AC3E}">
        <p14:creationId xmlns:p14="http://schemas.microsoft.com/office/powerpoint/2010/main" val="3332317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7540D-E540-88B2-9D75-5DCD837430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C4C651-8998-2967-370A-7CFCEA5C18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020982-38E8-37EB-04EF-B0B6A73206DB}"/>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Applications of Computer Vision in Green Technology and Sustainability</a:t>
            </a:r>
            <a:r>
              <a:rPr lang="en-IN" sz="1100" b="1" dirty="0">
                <a:solidFill>
                  <a:srgbClr val="002060"/>
                </a:solidFill>
                <a:latin typeface="Arial"/>
                <a:cs typeface="Arial"/>
              </a:rPr>
              <a:t>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5. Pollution Detection and Control:</a:t>
            </a:r>
          </a:p>
          <a:p>
            <a:pPr marL="38735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1100" b="1"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5A8B"/>
                </a:solidFill>
                <a:effectLst/>
                <a:latin typeface="Open Sans" panose="020B0606030504020204" pitchFamily="34" charset="0"/>
              </a:rPr>
              <a:t>Control of pollutants is an important aspect because pollutants always correspond to air and water quality, contribute to a considerable amount of greenhouse emissions, and affect both health systems in humans and their surroundings. The detection of early and accurate pollution lets us protect ourselves from harmful exposure with measures to protect biodiversity toward cleaner ecosystems, whereas technologies such as computer vision not only detect it but also control it and bring forward targeted responses for solutions such as Heatmaps and Drones.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5A8B"/>
                </a:solidFill>
                <a:effectLst/>
                <a:latin typeface="Open Sans" panose="020B0606030504020204" pitchFamily="34" charset="0"/>
              </a:rPr>
              <a:t>Drones can take aerial pictures of large areas and create heatmaps that indicate where pollution hotspots exist. For example, industrial zones or highly populated urban areas can be shown using these heatmaps which areas have the poorest air quality so that appropriate action can be directed toward them. Besides the mapping of air pollution, drones can monitor water bodies to detect pollutants or illegal waste discharges. In this way, drones will provide a holistic overview of environmental pollution in various regions.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005A8B"/>
                </a:solidFill>
                <a:effectLst/>
                <a:latin typeface="Open Sans" panose="020B0606030504020204" pitchFamily="34" charset="0"/>
              </a:rPr>
              <a:t>Detection Models: YOLO, Faster R-CNN, and </a:t>
            </a:r>
            <a:r>
              <a:rPr lang="en-US" b="1" i="0" dirty="0" err="1">
                <a:solidFill>
                  <a:srgbClr val="005A8B"/>
                </a:solidFill>
                <a:effectLst/>
                <a:latin typeface="Open Sans" panose="020B0606030504020204" pitchFamily="34" charset="0"/>
              </a:rPr>
              <a:t>EfficientNet</a:t>
            </a:r>
            <a:endParaRPr lang="en-US" b="1"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5A8B"/>
                </a:solidFill>
                <a:effectLst/>
                <a:latin typeface="Open Sans" panose="020B0606030504020204" pitchFamily="34" charset="0"/>
              </a:rPr>
              <a:t>Several powerful models used in computer vision applications help to track and monitor the pollutant. It has powerful models like YOLO (You Only Look Once), Faster R-CNN (Region-based Convolutional Neural Network), and </a:t>
            </a:r>
            <a:r>
              <a:rPr lang="en-US" b="0" i="0" dirty="0" err="1">
                <a:solidFill>
                  <a:srgbClr val="005A8B"/>
                </a:solidFill>
                <a:effectLst/>
                <a:latin typeface="Open Sans" panose="020B0606030504020204" pitchFamily="34" charset="0"/>
              </a:rPr>
              <a:t>EfficientNet</a:t>
            </a:r>
            <a:r>
              <a:rPr lang="en-US" b="0" i="0" dirty="0">
                <a:solidFill>
                  <a:srgbClr val="005A8B"/>
                </a:solidFill>
                <a:effectLst/>
                <a:latin typeface="Open Sans" panose="020B0606030504020204" pitchFamily="34" charset="0"/>
              </a:rPr>
              <a:t>, more in usage for their efficiency in accurate pollutant detection real time. Such models find a specific pollutant and follow the movement of particulate matter or contaminants within the image, differentiate waste materials from others. For example, it is possible to classify and trace plastic or chemical pollutants in waste management so that there is better sorting and treatment.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005A8B"/>
                </a:solidFill>
                <a:effectLst/>
                <a:latin typeface="Open Sans" panose="020B0606030504020204" pitchFamily="34" charset="0"/>
              </a:rPr>
              <a:t>Case Study: Coastal Monitoring in India</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5A8B"/>
                </a:solidFill>
                <a:effectLst/>
                <a:latin typeface="Open Sans" panose="020B0606030504020204" pitchFamily="34" charset="0"/>
              </a:rPr>
              <a:t>For example, pollution control through computer vision can be implemented for the monitoring of India's coasts. In this coastal monitoring system, an integration of computer vision with satellite imaging tracks water quality in port waters and along coastlines. This technology can spot illicit discharges from ships and industrial facilities, a major source of marine pollution. Through the identification of polluters and tracing back the origin of pollutants, authorities for environmental regulation can enforce their environmental regulations and minimize harmful discharges.</a:t>
            </a:r>
            <a:endParaRPr lang="en-US" b="0" dirty="0">
              <a:highlight>
                <a:srgbClr val="FFFFFF"/>
              </a:highlight>
              <a:ea typeface="Calibri"/>
              <a:cs typeface="Calibri"/>
            </a:endParaRPr>
          </a:p>
        </p:txBody>
      </p:sp>
      <p:sp>
        <p:nvSpPr>
          <p:cNvPr id="4" name="Slide Number Placeholder 3">
            <a:extLst>
              <a:ext uri="{FF2B5EF4-FFF2-40B4-BE49-F238E27FC236}">
                <a16:creationId xmlns:a16="http://schemas.microsoft.com/office/drawing/2014/main" id="{378E73B6-38C3-1051-0A16-95AEE6F82811}"/>
              </a:ext>
            </a:extLst>
          </p:cNvPr>
          <p:cNvSpPr>
            <a:spLocks noGrp="1"/>
          </p:cNvSpPr>
          <p:nvPr>
            <p:ph type="sldNum" sz="quarter" idx="5"/>
          </p:nvPr>
        </p:nvSpPr>
        <p:spPr/>
        <p:txBody>
          <a:bodyPr/>
          <a:lstStyle/>
          <a:p>
            <a:fld id="{F3065E4E-ABE4-4C79-8716-B93932D5FBD3}" type="slidenum">
              <a:rPr lang="en-IN" smtClean="0"/>
              <a:t>14</a:t>
            </a:fld>
            <a:endParaRPr lang="en-IN"/>
          </a:p>
        </p:txBody>
      </p:sp>
    </p:spTree>
    <p:extLst>
      <p:ext uri="{BB962C8B-B14F-4D97-AF65-F5344CB8AC3E}">
        <p14:creationId xmlns:p14="http://schemas.microsoft.com/office/powerpoint/2010/main" val="16417590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50AB7-09E6-1BC7-6121-76EDD60918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BB9A1A-7EC2-8CDE-E9C6-BE690590C3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820F4A-8549-01A8-6089-99B00E7C56F0}"/>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Computer Vision Tools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Here we are explaining some of the popular tools that can be used in computer vision:</a:t>
            </a:r>
            <a:endParaRPr lang="en-IN"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OpenCV - Real-Time Computer Vision Library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Open-source library with 2,500+ algorithms for diverse vision tasks.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Pros: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Free and open-source</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Supports multiple languages (C++, Python, Java, MATLAB)</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Backed by major companies (Google, Facebook)</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Large community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Cons: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Steep learning curve</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Less intuitive than some alternatives (e.g., MATLAB)</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err="1"/>
              <a:t>Viso</a:t>
            </a:r>
            <a:r>
              <a:rPr lang="en-US" sz="1100" b="1" dirty="0"/>
              <a:t> Suite - Enterprise Vision Platform</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Comprehensive no-code platform supporting OpenCV, TensorFlow, </a:t>
            </a:r>
            <a:r>
              <a:rPr lang="en-US" sz="1100" b="0" dirty="0" err="1"/>
              <a:t>OpenVINO</a:t>
            </a:r>
            <a:r>
              <a:rPr lang="en-US" sz="1100" b="0" dirty="0"/>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Pros: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Supports cross-platform camera/AI model integration</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Secure, suitable for enterprise needs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Cons: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No free plan available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TensorFlow - Deep Learning &amp; Computer Vision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Open-source platform for developing computer vision models.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Pros: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Free and open-source</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Multi-language support</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Regular updates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Cons: </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Resource-intensive, especially on large models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CUDA - NVIDIA’s Parallel Computing Platform</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Uses GPUs for high-performance image/video 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Pros: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Accelerates computation-heavy tasks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Supports C, C++, Python, and other languages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Cons: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High power consumption</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Limited cross-platform compatibility</a:t>
            </a:r>
            <a:endParaRPr lang="en-US" sz="1100" b="0" dirty="0">
              <a:highlight>
                <a:srgbClr val="FFFFFF"/>
              </a:highlight>
              <a:ea typeface="Calibri"/>
              <a:cs typeface="Calibri"/>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highlight>
                <a:srgbClr val="FFFFFF"/>
              </a:highlight>
              <a:ea typeface="Calibri"/>
              <a:cs typeface="Calibri"/>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t>MATLAB - Engineering &amp; Research Platform</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Offers extensive deep learning and image processing tools.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Pros: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Easy to learn with excellent documentation</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Ideal for prototyping and research</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Cons: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Paid software</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Slows down for certain high-load operations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err="1"/>
              <a:t>Keras</a:t>
            </a:r>
            <a:r>
              <a:rPr lang="en-US" sz="1100" b="1" dirty="0"/>
              <a:t> - Python Deep Learning API</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Simplified deep learning API interfacing with TensorFlow.</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Pros: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User-friendly, strong community support</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Multi-backend compatibility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Cons: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t>Debugging can be challenging</a:t>
            </a:r>
          </a:p>
        </p:txBody>
      </p:sp>
      <p:sp>
        <p:nvSpPr>
          <p:cNvPr id="4" name="Slide Number Placeholder 3">
            <a:extLst>
              <a:ext uri="{FF2B5EF4-FFF2-40B4-BE49-F238E27FC236}">
                <a16:creationId xmlns:a16="http://schemas.microsoft.com/office/drawing/2014/main" id="{4130720B-1F16-E87A-119C-7B159ED3088B}"/>
              </a:ext>
            </a:extLst>
          </p:cNvPr>
          <p:cNvSpPr>
            <a:spLocks noGrp="1"/>
          </p:cNvSpPr>
          <p:nvPr>
            <p:ph type="sldNum" sz="quarter" idx="5"/>
          </p:nvPr>
        </p:nvSpPr>
        <p:spPr/>
        <p:txBody>
          <a:bodyPr/>
          <a:lstStyle/>
          <a:p>
            <a:fld id="{F3065E4E-ABE4-4C79-8716-B93932D5FBD3}" type="slidenum">
              <a:rPr lang="en-IN" smtClean="0"/>
              <a:t>15</a:t>
            </a:fld>
            <a:endParaRPr lang="en-IN"/>
          </a:p>
        </p:txBody>
      </p:sp>
    </p:spTree>
    <p:extLst>
      <p:ext uri="{BB962C8B-B14F-4D97-AF65-F5344CB8AC3E}">
        <p14:creationId xmlns:p14="http://schemas.microsoft.com/office/powerpoint/2010/main" val="24783716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431CDD-05A5-8B66-E317-D226597B7D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AF7A48-0B80-D2B8-D82A-9A8BD23E44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5F2FF8-23A5-2967-0951-A869CF283B45}"/>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OpenCV - Real-Time Computer Vision Library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OpenCV is widely used as open-source software library concerned with the field of computer vision as well as advanced machine learning applications. Originally developed in 1999 by Intel, OpenCV was later handed over to the global developers who maintain it. Through its continuous version, OpenCV is extensively applied in research, academia, and industries. It is a powerful infrastructure for real-time image and video processing, which is very important for a range of different applications in the areas of robotics, surveillance, augmented reality, and autonomous vehicles.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Key Features of OpenCV</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1. Extensive Algorithm Library</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OpenCV has an enormous repository of over 2,500 optimized algorithms ranging from classical to state-of-the-art techniques. These allow developers to implement such features as face detection, object recognition, motion tracking, among many others, thereby allowing incredibly fast prototyping and deployment of highly complex computer vision applications.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2. Multi-Language Support</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To support developers with a wide range of programming environments, OpenCV supports interfaces in C++, Python, Java, and MATLAB. It is also compatible with prominent machine learning libraries, particularly TensorFlow and </a:t>
            </a:r>
            <a:r>
              <a:rPr lang="en-US" sz="1100" b="0" dirty="0" err="1">
                <a:solidFill>
                  <a:srgbClr val="002060"/>
                </a:solidFill>
                <a:latin typeface="Arial"/>
                <a:cs typeface="Arial"/>
              </a:rPr>
              <a:t>PyTorch</a:t>
            </a:r>
            <a:r>
              <a:rPr lang="en-US" sz="1100" b="0" dirty="0">
                <a:solidFill>
                  <a:srgbClr val="002060"/>
                </a:solidFill>
                <a:latin typeface="Arial"/>
                <a:cs typeface="Arial"/>
              </a:rPr>
              <a:t>, used in the Python workflow.</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3. Cross-Platform Compatibility</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OpenCV is designed in such a way that it is cross-platform and has compatibility with all platforms and operating systems like Windows, Linux, macOS, Android, and iOS. Therefore, applications developed with OpenCV can be easily deployed on any device from a desktop and mobile phone to an embedded system.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4. Optimized for Real-Time Processing</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OpenCV is optimized particularly for real-time computer vision applications, which include autonomous vehicles and real-time surveillance. It uses advanced processor instructions such as MMX and SSE and can even utilize acceleration on graphics processing units by including CUDA and OpenCL for OpenCV. This enables it to absorb all the high throughput demanded by jobs of image and video processing with great efficiency so that high-performance requirements are achieved in the fast execution of real-time programs.</a:t>
            </a:r>
            <a:endParaRPr lang="en-IN" sz="1100" b="0" dirty="0">
              <a:solidFill>
                <a:srgbClr val="002060"/>
              </a:solidFill>
              <a:latin typeface="Arial"/>
              <a:cs typeface="Arial"/>
            </a:endParaRPr>
          </a:p>
        </p:txBody>
      </p:sp>
      <p:sp>
        <p:nvSpPr>
          <p:cNvPr id="4" name="Slide Number Placeholder 3">
            <a:extLst>
              <a:ext uri="{FF2B5EF4-FFF2-40B4-BE49-F238E27FC236}">
                <a16:creationId xmlns:a16="http://schemas.microsoft.com/office/drawing/2014/main" id="{FC866B39-FF2A-2F0B-DED9-EC255F334B69}"/>
              </a:ext>
            </a:extLst>
          </p:cNvPr>
          <p:cNvSpPr>
            <a:spLocks noGrp="1"/>
          </p:cNvSpPr>
          <p:nvPr>
            <p:ph type="sldNum" sz="quarter" idx="5"/>
          </p:nvPr>
        </p:nvSpPr>
        <p:spPr/>
        <p:txBody>
          <a:bodyPr/>
          <a:lstStyle/>
          <a:p>
            <a:fld id="{F3065E4E-ABE4-4C79-8716-B93932D5FBD3}" type="slidenum">
              <a:rPr lang="en-IN" smtClean="0"/>
              <a:t>16</a:t>
            </a:fld>
            <a:endParaRPr lang="en-IN"/>
          </a:p>
        </p:txBody>
      </p:sp>
    </p:spTree>
    <p:extLst>
      <p:ext uri="{BB962C8B-B14F-4D97-AF65-F5344CB8AC3E}">
        <p14:creationId xmlns:p14="http://schemas.microsoft.com/office/powerpoint/2010/main" val="3850694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67C76-B8B0-53C6-2EF6-33DAB988F6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E1CED6-2D2E-B5D7-0914-1E9DB044B5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F2B488-D652-36F4-91D4-A9FB17EE0714}"/>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OpenCV - Real-Time Computer Vision Library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Here are the steps with explanations for installing OpenCV in Python: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Check Python and Pip:</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To make sure Python and pip are installed, type the following commands in the command prompt or terminal: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python --version</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pip --version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This will display the versions of Python and pip, confirming they’re installed and ready to use. If you don’t see a version number, you may need to install Python and pip first.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Open Command Prompt: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Open the command prompt (Windows) or terminal (macOS/Linux) to enter the commands for installing OpenCV and updating pip.</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Update Pip:</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Keeping pip updated ensures you can install the latest versions of packages. Update pip by entering: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pip install --upgrade pip</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This command checks for the latest version of pip and upgrades it if necessary.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Install OpenCV:</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There are two options for installing OpenCV, depending on the features you need: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Basic Installation (suitable for most uses):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pip install </a:t>
            </a:r>
            <a:r>
              <a:rPr lang="en-US" sz="1100" b="0" dirty="0" err="1">
                <a:solidFill>
                  <a:srgbClr val="002060"/>
                </a:solidFill>
                <a:latin typeface="Arial"/>
                <a:cs typeface="Arial"/>
              </a:rPr>
              <a:t>opencv</a:t>
            </a:r>
            <a:r>
              <a:rPr lang="en-US" sz="1100" b="0" dirty="0">
                <a:solidFill>
                  <a:srgbClr val="002060"/>
                </a:solidFill>
                <a:latin typeface="Arial"/>
                <a:cs typeface="Arial"/>
              </a:rPr>
              <a:t>-python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Installation with Extra Features (includes additional algorithms and features):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pip install </a:t>
            </a:r>
            <a:r>
              <a:rPr lang="en-US" sz="1100" b="0" dirty="0" err="1">
                <a:solidFill>
                  <a:srgbClr val="002060"/>
                </a:solidFill>
                <a:latin typeface="Arial"/>
                <a:cs typeface="Arial"/>
              </a:rPr>
              <a:t>opencv</a:t>
            </a:r>
            <a:r>
              <a:rPr lang="en-US" sz="1100" b="0" dirty="0">
                <a:solidFill>
                  <a:srgbClr val="002060"/>
                </a:solidFill>
                <a:latin typeface="Arial"/>
                <a:cs typeface="Arial"/>
              </a:rPr>
              <a:t>-</a:t>
            </a:r>
            <a:r>
              <a:rPr lang="en-US" sz="1100" b="0" dirty="0" err="1">
                <a:solidFill>
                  <a:srgbClr val="002060"/>
                </a:solidFill>
                <a:latin typeface="Arial"/>
                <a:cs typeface="Arial"/>
              </a:rPr>
              <a:t>contrib</a:t>
            </a:r>
            <a:r>
              <a:rPr lang="en-US" sz="1100" b="0" dirty="0">
                <a:solidFill>
                  <a:srgbClr val="002060"/>
                </a:solidFill>
                <a:latin typeface="Arial"/>
                <a:cs typeface="Arial"/>
              </a:rPr>
              <a:t>-python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If you’re planning to use special modules like cv2.aruco or cv2.xfeatures2d, use the second option.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Verify Installation: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Once installation is complete, you can verify that OpenCV is installed correctly by opening a Python interpreter and entering:</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import cv2</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print(cv2.__version__)</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If OpenCV is installed successfully, this command will print the version of OpenCV. If there’s an error, you may need to troubleshoot the installation.</a:t>
            </a:r>
            <a:endParaRPr lang="en-IN" sz="1100" b="0" dirty="0">
              <a:solidFill>
                <a:srgbClr val="002060"/>
              </a:solidFill>
              <a:latin typeface="Arial"/>
              <a:cs typeface="Arial"/>
            </a:endParaRPr>
          </a:p>
        </p:txBody>
      </p:sp>
      <p:sp>
        <p:nvSpPr>
          <p:cNvPr id="4" name="Slide Number Placeholder 3">
            <a:extLst>
              <a:ext uri="{FF2B5EF4-FFF2-40B4-BE49-F238E27FC236}">
                <a16:creationId xmlns:a16="http://schemas.microsoft.com/office/drawing/2014/main" id="{FE6E477F-E6DB-2B47-92CD-95AAB55C93EE}"/>
              </a:ext>
            </a:extLst>
          </p:cNvPr>
          <p:cNvSpPr>
            <a:spLocks noGrp="1"/>
          </p:cNvSpPr>
          <p:nvPr>
            <p:ph type="sldNum" sz="quarter" idx="5"/>
          </p:nvPr>
        </p:nvSpPr>
        <p:spPr/>
        <p:txBody>
          <a:bodyPr/>
          <a:lstStyle/>
          <a:p>
            <a:fld id="{F3065E4E-ABE4-4C79-8716-B93932D5FBD3}" type="slidenum">
              <a:rPr lang="en-IN" smtClean="0"/>
              <a:t>17</a:t>
            </a:fld>
            <a:endParaRPr lang="en-IN"/>
          </a:p>
        </p:txBody>
      </p:sp>
    </p:spTree>
    <p:extLst>
      <p:ext uri="{BB962C8B-B14F-4D97-AF65-F5344CB8AC3E}">
        <p14:creationId xmlns:p14="http://schemas.microsoft.com/office/powerpoint/2010/main" val="1481840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031046-7D70-B3AE-DBA7-D9939125CC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4D3AF0-4121-5438-CBAE-5FB1CE4E11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CBE99F-48BC-4B3F-2092-942C29EDA8DA}"/>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Core modules in OpenCV</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Below</a:t>
            </a:r>
            <a:r>
              <a:rPr lang="en-US" b="0" i="0" dirty="0">
                <a:solidFill>
                  <a:srgbClr val="000000"/>
                </a:solidFill>
                <a:effectLst/>
                <a:latin typeface="Open Sans" panose="020B0606030504020204" pitchFamily="34" charset="0"/>
              </a:rPr>
              <a:t> </a:t>
            </a:r>
            <a:r>
              <a:rPr lang="en-US" b="0" i="0" dirty="0">
                <a:solidFill>
                  <a:srgbClr val="005A8B"/>
                </a:solidFill>
                <a:effectLst/>
                <a:latin typeface="Open Sans" panose="020B0606030504020204" pitchFamily="34" charset="0"/>
              </a:rPr>
              <a:t>are explanations of the core modules in OpenCV and their </a:t>
            </a:r>
            <a:r>
              <a:rPr lang="en-US" b="0" i="0" dirty="0">
                <a:solidFill>
                  <a:srgbClr val="B64F00"/>
                </a:solidFill>
                <a:effectLst/>
                <a:latin typeface="Open Sans" panose="020B0606030504020204" pitchFamily="34" charset="0"/>
              </a:rPr>
              <a:t>primary</a:t>
            </a:r>
            <a:r>
              <a:rPr lang="en-US" b="0" i="0" dirty="0">
                <a:solidFill>
                  <a:srgbClr val="005A8B"/>
                </a:solidFill>
                <a:effectLst/>
                <a:latin typeface="Open Sans" panose="020B0606030504020204" pitchFamily="34" charset="0"/>
              </a:rPr>
              <a:t> functions:</a:t>
            </a:r>
            <a:br>
              <a:rPr lang="en-US" b="0" i="0" dirty="0">
                <a:solidFill>
                  <a:srgbClr val="005A8B"/>
                </a:solidFill>
                <a:effectLst/>
                <a:latin typeface="Open Sans" panose="020B0606030504020204" pitchFamily="34" charset="0"/>
              </a:rPr>
            </a:br>
            <a:br>
              <a:rPr lang="en-US" b="0" i="0" dirty="0">
                <a:solidFill>
                  <a:srgbClr val="005A8B"/>
                </a:solidFill>
                <a:effectLst/>
                <a:latin typeface="Open Sans" panose="020B0606030504020204" pitchFamily="34" charset="0"/>
              </a:rPr>
            </a:br>
            <a:r>
              <a:rPr lang="en-US" b="1" i="0" dirty="0">
                <a:solidFill>
                  <a:srgbClr val="005A8B"/>
                </a:solidFill>
                <a:effectLst/>
                <a:latin typeface="Open Sans" panose="020B0606030504020204" pitchFamily="34" charset="0"/>
              </a:rPr>
              <a:t>1. Core Module (core)</a:t>
            </a:r>
          </a:p>
          <a:p>
            <a:pPr marL="15875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b="0" i="0" dirty="0">
                <a:solidFill>
                  <a:srgbClr val="B64F00"/>
                </a:solidFill>
                <a:effectLst/>
                <a:latin typeface="Open Sans" panose="020B0606030504020204" pitchFamily="34" charset="0"/>
              </a:rPr>
              <a:t>Core</a:t>
            </a:r>
            <a:r>
              <a:rPr lang="en-US" b="0" i="0" dirty="0">
                <a:solidFill>
                  <a:srgbClr val="000000"/>
                </a:solidFill>
                <a:effectLst/>
                <a:latin typeface="Open Sans" panose="020B0606030504020204" pitchFamily="34" charset="0"/>
              </a:rPr>
              <a:t> is the </a:t>
            </a:r>
            <a:r>
              <a:rPr lang="en-US" b="0" i="0" dirty="0">
                <a:solidFill>
                  <a:srgbClr val="B64F00"/>
                </a:solidFill>
                <a:effectLst/>
                <a:latin typeface="Open Sans" panose="020B0606030504020204" pitchFamily="34" charset="0"/>
              </a:rPr>
              <a:t>core</a:t>
            </a:r>
            <a:r>
              <a:rPr lang="en-US" b="0" i="0" dirty="0">
                <a:solidFill>
                  <a:srgbClr val="000000"/>
                </a:solidFill>
                <a:effectLst/>
                <a:latin typeface="Open Sans" panose="020B0606030504020204" pitchFamily="34" charset="0"/>
              </a:rPr>
              <a:t> module in OpenCV, </a:t>
            </a:r>
            <a:r>
              <a:rPr lang="en-US" b="0" i="0" dirty="0">
                <a:solidFill>
                  <a:srgbClr val="B64F00"/>
                </a:solidFill>
                <a:effectLst/>
                <a:latin typeface="Open Sans" panose="020B0606030504020204" pitchFamily="34" charset="0"/>
              </a:rPr>
              <a:t>which</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comprises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fundamental </a:t>
            </a:r>
            <a:r>
              <a:rPr lang="en-US" b="0" i="0" dirty="0">
                <a:solidFill>
                  <a:srgbClr val="005A8B"/>
                </a:solidFill>
                <a:effectLst/>
                <a:latin typeface="Open Sans" panose="020B0606030504020204" pitchFamily="34" charset="0"/>
              </a:rPr>
              <a:t>data structures and mathematical functions used </a:t>
            </a:r>
            <a:r>
              <a:rPr lang="en-US" b="0" i="0" dirty="0">
                <a:solidFill>
                  <a:srgbClr val="B64F00"/>
                </a:solidFill>
                <a:effectLst/>
                <a:latin typeface="Open Sans" panose="020B0606030504020204" pitchFamily="34" charset="0"/>
              </a:rPr>
              <a:t>in</a:t>
            </a:r>
            <a:r>
              <a:rPr lang="en-US" b="0" i="0" dirty="0">
                <a:solidFill>
                  <a:srgbClr val="000000"/>
                </a:solidFill>
                <a:effectLst/>
                <a:latin typeface="Open Sans" panose="020B0606030504020204" pitchFamily="34" charset="0"/>
              </a:rPr>
              <a:t> the library.</a:t>
            </a:r>
          </a:p>
          <a:p>
            <a:pPr marL="15875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b="0" i="0" dirty="0">
                <a:solidFill>
                  <a:srgbClr val="000000"/>
                </a:solidFill>
                <a:effectLst/>
                <a:latin typeface="Open Sans" panose="020B0606030504020204" pitchFamily="34" charset="0"/>
              </a:rPr>
              <a:t>It </a:t>
            </a:r>
            <a:r>
              <a:rPr lang="en-US" b="0" i="0" dirty="0">
                <a:solidFill>
                  <a:srgbClr val="B64F00"/>
                </a:solidFill>
                <a:effectLst/>
                <a:latin typeface="Open Sans" panose="020B0606030504020204" pitchFamily="34" charset="0"/>
              </a:rPr>
              <a:t>supports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primitive</a:t>
            </a:r>
            <a:r>
              <a:rPr lang="en-US" b="0" i="0" dirty="0">
                <a:solidFill>
                  <a:srgbClr val="000000"/>
                </a:solidFill>
                <a:effectLst/>
                <a:latin typeface="Open Sans" panose="020B0606030504020204" pitchFamily="34" charset="0"/>
              </a:rPr>
              <a:t> data types</a:t>
            </a:r>
            <a:r>
              <a:rPr lang="en-US" b="0" i="0" dirty="0">
                <a:solidFill>
                  <a:srgbClr val="B64F00"/>
                </a:solidFill>
                <a:effectLst/>
                <a:latin typeface="Open Sans" panose="020B0606030504020204" pitchFamily="34" charset="0"/>
              </a:rPr>
              <a:t>,</a:t>
            </a:r>
            <a:r>
              <a:rPr lang="en-US" b="0" i="0" dirty="0">
                <a:solidFill>
                  <a:srgbClr val="000000"/>
                </a:solidFill>
                <a:effectLst/>
                <a:latin typeface="Open Sans" panose="020B0606030504020204" pitchFamily="34" charset="0"/>
              </a:rPr>
              <a:t> like Mat (matrices)</a:t>
            </a:r>
            <a:r>
              <a:rPr lang="en-US" b="0" i="0" dirty="0">
                <a:solidFill>
                  <a:srgbClr val="B64F00"/>
                </a:solidFill>
                <a:effectLst/>
                <a:latin typeface="Open Sans" panose="020B0606030504020204" pitchFamily="34" charset="0"/>
              </a:rPr>
              <a:t>,</a:t>
            </a:r>
            <a:r>
              <a:rPr lang="en-US" b="0" i="0" dirty="0">
                <a:solidFill>
                  <a:srgbClr val="000000"/>
                </a:solidFill>
                <a:effectLst/>
                <a:latin typeface="Open Sans" panose="020B0606030504020204" pitchFamily="34" charset="0"/>
              </a:rPr>
              <a:t> and </a:t>
            </a:r>
            <a:r>
              <a:rPr lang="en-US" b="0" i="0" dirty="0">
                <a:solidFill>
                  <a:srgbClr val="B64F00"/>
                </a:solidFill>
                <a:effectLst/>
                <a:latin typeface="Open Sans" panose="020B0606030504020204" pitchFamily="34" charset="0"/>
              </a:rPr>
              <a:t>elementary</a:t>
            </a:r>
            <a:r>
              <a:rPr lang="en-US" b="0" i="0" dirty="0">
                <a:solidFill>
                  <a:srgbClr val="005A8B"/>
                </a:solidFill>
                <a:effectLst/>
                <a:latin typeface="Open Sans" panose="020B0606030504020204" pitchFamily="34" charset="0"/>
              </a:rPr>
              <a:t> functions for mathematical operations, array manipulation, and memory management. </a:t>
            </a:r>
            <a:r>
              <a:rPr lang="en-US" b="0" i="0" dirty="0">
                <a:solidFill>
                  <a:srgbClr val="000000"/>
                </a:solidFill>
                <a:effectLst/>
                <a:latin typeface="Open Sans" panose="020B0606030504020204" pitchFamily="34" charset="0"/>
              </a:rPr>
              <a:t>Basic utilities </a:t>
            </a:r>
            <a:r>
              <a:rPr lang="en-US" b="0" i="0" dirty="0">
                <a:solidFill>
                  <a:srgbClr val="B64F00"/>
                </a:solidFill>
                <a:effectLst/>
                <a:latin typeface="Open Sans" panose="020B0606030504020204" pitchFamily="34" charset="0"/>
              </a:rPr>
              <a:t>help</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the</a:t>
            </a:r>
            <a:r>
              <a:rPr lang="en-US" b="0" i="0" dirty="0">
                <a:solidFill>
                  <a:srgbClr val="005A8B"/>
                </a:solidFill>
                <a:effectLst/>
                <a:latin typeface="Open Sans" panose="020B0606030504020204" pitchFamily="34" charset="0"/>
              </a:rPr>
              <a:t> processing of images and video data across all </a:t>
            </a:r>
            <a:r>
              <a:rPr lang="en-US" b="0" i="0" dirty="0">
                <a:solidFill>
                  <a:srgbClr val="B64F00"/>
                </a:solidFill>
                <a:effectLst/>
                <a:latin typeface="Open Sans" panose="020B0606030504020204" pitchFamily="34" charset="0"/>
              </a:rPr>
              <a:t>modules of </a:t>
            </a:r>
            <a:r>
              <a:rPr lang="en-US" b="0" i="0" dirty="0">
                <a:solidFill>
                  <a:srgbClr val="000000"/>
                </a:solidFill>
                <a:effectLst/>
                <a:latin typeface="Open Sans" panose="020B0606030504020204" pitchFamily="34" charset="0"/>
              </a:rPr>
              <a:t>OpenCV</a:t>
            </a:r>
            <a:r>
              <a:rPr lang="en-US" b="0" i="0" dirty="0">
                <a:solidFill>
                  <a:srgbClr val="005A8B"/>
                </a:solidFill>
                <a:effectLst/>
                <a:latin typeface="Open Sans" panose="020B0606030504020204" pitchFamily="34" charset="0"/>
              </a:rPr>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b="0" i="0" dirty="0">
                <a:solidFill>
                  <a:srgbClr val="005A8B"/>
                </a:solidFill>
                <a:effectLst/>
                <a:latin typeface="Open Sans" panose="020B0606030504020204" pitchFamily="34" charset="0"/>
              </a:rPr>
            </a:br>
            <a:r>
              <a:rPr lang="en-US" b="1" i="0" dirty="0">
                <a:solidFill>
                  <a:srgbClr val="005A8B"/>
                </a:solidFill>
                <a:effectLst/>
                <a:latin typeface="Open Sans" panose="020B0606030504020204" pitchFamily="34" charset="0"/>
              </a:rPr>
              <a:t>2. Image Processing Module (</a:t>
            </a:r>
            <a:r>
              <a:rPr lang="en-US" b="1" i="0" dirty="0" err="1">
                <a:solidFill>
                  <a:srgbClr val="005A8B"/>
                </a:solidFill>
                <a:effectLst/>
                <a:latin typeface="Open Sans" panose="020B0606030504020204" pitchFamily="34" charset="0"/>
              </a:rPr>
              <a:t>imgproc</a:t>
            </a:r>
            <a:r>
              <a:rPr lang="en-US" b="1" i="0" dirty="0">
                <a:solidFill>
                  <a:srgbClr val="005A8B"/>
                </a:solidFill>
                <a:effectLst/>
                <a:latin typeface="Open Sans" panose="020B0606030504020204" pitchFamily="34" charset="0"/>
              </a:rPr>
              <a:t>)</a:t>
            </a:r>
            <a:br>
              <a:rPr lang="en-US" b="1" i="0" dirty="0">
                <a:solidFill>
                  <a:srgbClr val="005A8B"/>
                </a:solidFill>
                <a:effectLst/>
                <a:latin typeface="Open Sans" panose="020B0606030504020204" pitchFamily="34" charset="0"/>
              </a:rPr>
            </a:br>
            <a:r>
              <a:rPr lang="en-US" b="0" i="0" dirty="0">
                <a:solidFill>
                  <a:srgbClr val="B64F00"/>
                </a:solidFill>
                <a:effectLst/>
                <a:latin typeface="Open Sans" panose="020B0606030504020204" pitchFamily="34" charset="0"/>
              </a:rPr>
              <a:t>The</a:t>
            </a:r>
            <a:r>
              <a:rPr lang="en-US" b="0" i="0" dirty="0">
                <a:solidFill>
                  <a:srgbClr val="000000"/>
                </a:solidFill>
                <a:effectLst/>
                <a:latin typeface="Open Sans" panose="020B0606030504020204" pitchFamily="34" charset="0"/>
              </a:rPr>
              <a:t> module image processing </a:t>
            </a:r>
            <a:r>
              <a:rPr lang="en-US" b="0" i="0" dirty="0">
                <a:solidFill>
                  <a:srgbClr val="B64F00"/>
                </a:solidFill>
                <a:effectLst/>
                <a:latin typeface="Open Sans" panose="020B0606030504020204" pitchFamily="34" charset="0"/>
              </a:rPr>
              <a:t>is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based</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several</a:t>
            </a:r>
            <a:r>
              <a:rPr lang="en-US" b="0" i="0" dirty="0">
                <a:solidFill>
                  <a:srgbClr val="000000"/>
                </a:solidFill>
                <a:effectLst/>
                <a:latin typeface="Open Sans" panose="020B0606030504020204" pitchFamily="34" charset="0"/>
              </a:rPr>
              <a:t> functions </a:t>
            </a:r>
            <a:r>
              <a:rPr lang="en-US" b="0" i="0" dirty="0">
                <a:solidFill>
                  <a:srgbClr val="B64F00"/>
                </a:solidFill>
                <a:effectLst/>
                <a:latin typeface="Open Sans" panose="020B0606030504020204" pitchFamily="34" charset="0"/>
              </a:rPr>
              <a:t>which</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can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be used for manipulating </a:t>
            </a:r>
            <a:r>
              <a:rPr lang="en-US" b="0" i="0" dirty="0">
                <a:solidFill>
                  <a:srgbClr val="000000"/>
                </a:solidFill>
                <a:effectLst/>
                <a:latin typeface="Open Sans" panose="020B0606030504020204" pitchFamily="34" charset="0"/>
              </a:rPr>
              <a:t>and </a:t>
            </a:r>
            <a:r>
              <a:rPr lang="en-US" b="0" i="0" dirty="0">
                <a:solidFill>
                  <a:srgbClr val="B64F00"/>
                </a:solidFill>
                <a:effectLst/>
                <a:latin typeface="Open Sans" panose="020B0606030504020204" pitchFamily="34" charset="0"/>
              </a:rPr>
              <a:t>analyzing</a:t>
            </a:r>
            <a:r>
              <a:rPr lang="en-US" b="0" i="0" dirty="0">
                <a:solidFill>
                  <a:srgbClr val="000000"/>
                </a:solidFill>
                <a:effectLst/>
                <a:latin typeface="Open Sans" panose="020B0606030504020204" pitchFamily="34" charset="0"/>
              </a:rPr>
              <a:t> images.</a:t>
            </a:r>
            <a:br>
              <a:rPr lang="en-US" b="0" i="0" dirty="0">
                <a:solidFill>
                  <a:srgbClr val="000000"/>
                </a:solidFill>
                <a:effectLst/>
                <a:latin typeface="Open Sans" panose="020B0606030504020204" pitchFamily="34" charset="0"/>
              </a:rPr>
            </a:br>
            <a:r>
              <a:rPr lang="en-US" b="0" i="0" dirty="0">
                <a:solidFill>
                  <a:srgbClr val="B64F00"/>
                </a:solidFill>
                <a:effectLst/>
                <a:latin typeface="Open Sans" panose="020B0606030504020204" pitchFamily="34" charset="0"/>
              </a:rPr>
              <a:t>The </a:t>
            </a:r>
            <a:r>
              <a:rPr lang="en-US" b="0" i="0" dirty="0">
                <a:solidFill>
                  <a:srgbClr val="000000"/>
                </a:solidFill>
                <a:effectLst/>
                <a:latin typeface="Open Sans" panose="020B0606030504020204" pitchFamily="34" charset="0"/>
              </a:rPr>
              <a:t>common operations include filtering (</a:t>
            </a:r>
            <a:r>
              <a:rPr lang="en-US" b="0" i="0" dirty="0">
                <a:solidFill>
                  <a:srgbClr val="B64F00"/>
                </a:solidFill>
                <a:effectLst/>
                <a:latin typeface="Open Sans" panose="020B0606030504020204" pitchFamily="34" charset="0"/>
              </a:rPr>
              <a:t>like</a:t>
            </a:r>
            <a:r>
              <a:rPr lang="en-US" b="0" i="0" dirty="0">
                <a:solidFill>
                  <a:srgbClr val="005A8B"/>
                </a:solidFill>
                <a:effectLst/>
                <a:latin typeface="Open Sans" panose="020B0606030504020204" pitchFamily="34" charset="0"/>
              </a:rPr>
              <a:t> blurring, edge detection), color conversions (</a:t>
            </a:r>
            <a:r>
              <a:rPr lang="en-US" b="0" i="0" dirty="0">
                <a:solidFill>
                  <a:srgbClr val="B64F00"/>
                </a:solidFill>
                <a:effectLst/>
                <a:latin typeface="Open Sans" panose="020B0606030504020204" pitchFamily="34" charset="0"/>
              </a:rPr>
              <a:t>like</a:t>
            </a:r>
            <a:r>
              <a:rPr lang="en-US" b="0" i="0" dirty="0">
                <a:solidFill>
                  <a:srgbClr val="005A8B"/>
                </a:solidFill>
                <a:effectLst/>
                <a:latin typeface="Open Sans" panose="020B0606030504020204" pitchFamily="34" charset="0"/>
              </a:rPr>
              <a:t> RGB to grayscale), image transformations (like scaling and rotating), and geometric operations. This module is central </a:t>
            </a:r>
            <a:r>
              <a:rPr lang="en-US" b="0" i="0" dirty="0">
                <a:solidFill>
                  <a:srgbClr val="B64F00"/>
                </a:solidFill>
                <a:effectLst/>
                <a:latin typeface="Open Sans" panose="020B0606030504020204" pitchFamily="34" charset="0"/>
              </a:rPr>
              <a:t>to</a:t>
            </a:r>
            <a:r>
              <a:rPr lang="en-US" b="0" i="0" dirty="0">
                <a:solidFill>
                  <a:srgbClr val="005A8B"/>
                </a:solidFill>
                <a:effectLst/>
                <a:latin typeface="Open Sans" panose="020B0606030504020204" pitchFamily="34" charset="0"/>
              </a:rPr>
              <a:t> tasks like object detection and feature extraction in images.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b="0" i="0" dirty="0">
                <a:solidFill>
                  <a:srgbClr val="005A8B"/>
                </a:solidFill>
                <a:effectLst/>
                <a:latin typeface="Open Sans" panose="020B0606030504020204" pitchFamily="34" charset="0"/>
              </a:rPr>
            </a:br>
            <a:r>
              <a:rPr lang="en-US" b="1" i="0" dirty="0">
                <a:solidFill>
                  <a:srgbClr val="005A8B"/>
                </a:solidFill>
                <a:effectLst/>
                <a:latin typeface="Open Sans" panose="020B0606030504020204" pitchFamily="34" charset="0"/>
              </a:rPr>
              <a:t>3. Video I/O Module </a:t>
            </a:r>
            <a:r>
              <a:rPr lang="en-US" b="1" i="0" dirty="0" err="1">
                <a:solidFill>
                  <a:srgbClr val="000000"/>
                </a:solidFill>
                <a:effectLst/>
                <a:latin typeface="Open Sans" panose="020B0606030504020204" pitchFamily="34" charset="0"/>
              </a:rPr>
              <a:t>videoio</a:t>
            </a:r>
            <a:br>
              <a:rPr lang="en-US" b="0" i="0" dirty="0">
                <a:solidFill>
                  <a:srgbClr val="000000"/>
                </a:solidFill>
                <a:effectLst/>
                <a:latin typeface="Open Sans" panose="020B0606030504020204" pitchFamily="34" charset="0"/>
              </a:rPr>
            </a:br>
            <a:r>
              <a:rPr lang="en-US" b="0" i="0" dirty="0">
                <a:solidFill>
                  <a:srgbClr val="B64F00"/>
                </a:solidFill>
                <a:effectLst/>
                <a:latin typeface="Open Sans" panose="020B0606030504020204" pitchFamily="34" charset="0"/>
              </a:rPr>
              <a:t>Videos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might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be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captured</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or</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saved;</a:t>
            </a:r>
            <a:r>
              <a:rPr lang="en-US" b="0" i="0" dirty="0">
                <a:solidFill>
                  <a:srgbClr val="000000"/>
                </a:solidFill>
                <a:effectLst/>
                <a:latin typeface="Open Sans" panose="020B0606030504020204" pitchFamily="34" charset="0"/>
              </a:rPr>
              <a:t> video files </a:t>
            </a:r>
            <a:r>
              <a:rPr lang="en-US" b="0" i="0" dirty="0">
                <a:solidFill>
                  <a:srgbClr val="B64F00"/>
                </a:solidFill>
                <a:effectLst/>
                <a:latin typeface="Open Sans" panose="020B0606030504020204" pitchFamily="34" charset="0"/>
              </a:rPr>
              <a:t>might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be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accessed </a:t>
            </a:r>
            <a:r>
              <a:rPr lang="en-US" b="0" i="0" dirty="0">
                <a:solidFill>
                  <a:srgbClr val="000000"/>
                </a:solidFill>
                <a:effectLst/>
                <a:latin typeface="Open Sans" panose="020B0606030504020204" pitchFamily="34" charset="0"/>
              </a:rPr>
              <a:t>as live streams</a:t>
            </a:r>
            <a:r>
              <a:rPr lang="en-US" b="0" i="0" dirty="0">
                <a:solidFill>
                  <a:srgbClr val="B64F00"/>
                </a:solidFill>
                <a:effectLst/>
                <a:latin typeface="Open Sans" panose="020B0606030504020204" pitchFamily="34" charset="0"/>
              </a:rPr>
              <a:t>,</a:t>
            </a:r>
            <a:r>
              <a:rPr lang="en-US" b="0" i="0" dirty="0">
                <a:solidFill>
                  <a:srgbClr val="005A8B"/>
                </a:solidFill>
                <a:effectLst/>
                <a:latin typeface="Open Sans" panose="020B0606030504020204" pitchFamily="34" charset="0"/>
              </a:rPr>
              <a:t> from cameras.</a:t>
            </a:r>
            <a:br>
              <a:rPr lang="en-US" b="0" i="0" dirty="0">
                <a:solidFill>
                  <a:srgbClr val="005A8B"/>
                </a:solidFill>
                <a:effectLst/>
                <a:latin typeface="Open Sans" panose="020B0606030504020204" pitchFamily="34" charset="0"/>
              </a:rPr>
            </a:br>
            <a:r>
              <a:rPr lang="en-US" b="0" i="0" dirty="0">
                <a:solidFill>
                  <a:srgbClr val="005A8B"/>
                </a:solidFill>
                <a:effectLst/>
                <a:latin typeface="Open Sans" panose="020B0606030504020204" pitchFamily="34" charset="0"/>
              </a:rPr>
              <a:t>With </a:t>
            </a:r>
            <a:r>
              <a:rPr lang="en-US" b="0" i="0" dirty="0" err="1">
                <a:solidFill>
                  <a:srgbClr val="005A8B"/>
                </a:solidFill>
                <a:effectLst/>
                <a:latin typeface="Open Sans" panose="020B0606030504020204" pitchFamily="34" charset="0"/>
              </a:rPr>
              <a:t>videoio</a:t>
            </a:r>
            <a:r>
              <a:rPr lang="en-US" b="0" i="0" dirty="0">
                <a:solidFill>
                  <a:srgbClr val="005A8B"/>
                </a:solidFill>
                <a:effectLst/>
                <a:latin typeface="Open Sans" panose="020B0606030504020204" pitchFamily="34" charset="0"/>
              </a:rPr>
              <a:t>, you can read </a:t>
            </a:r>
            <a:r>
              <a:rPr lang="en-US" b="0" i="0" dirty="0">
                <a:solidFill>
                  <a:srgbClr val="000000"/>
                </a:solidFill>
                <a:effectLst/>
                <a:latin typeface="Open Sans" panose="020B0606030504020204" pitchFamily="34" charset="0"/>
              </a:rPr>
              <a:t>frames from </a:t>
            </a:r>
            <a:r>
              <a:rPr lang="en-US" b="0" i="0" dirty="0">
                <a:solidFill>
                  <a:srgbClr val="B64F00"/>
                </a:solidFill>
                <a:effectLst/>
                <a:latin typeface="Open Sans" panose="020B0606030504020204" pitchFamily="34" charset="0"/>
              </a:rPr>
              <a:t>a file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or </a:t>
            </a:r>
            <a:r>
              <a:rPr lang="en-US" b="0" i="0" dirty="0">
                <a:solidFill>
                  <a:srgbClr val="000000"/>
                </a:solidFill>
                <a:effectLst/>
                <a:latin typeface="Open Sans" panose="020B0606030504020204" pitchFamily="34" charset="0"/>
              </a:rPr>
              <a:t>capture frames from a </a:t>
            </a:r>
            <a:r>
              <a:rPr lang="en-US" b="0" i="0" dirty="0">
                <a:solidFill>
                  <a:srgbClr val="B64F00"/>
                </a:solidFill>
                <a:effectLst/>
                <a:latin typeface="Open Sans" panose="020B0606030504020204" pitchFamily="34" charset="0"/>
              </a:rPr>
              <a:t>camera</a:t>
            </a:r>
            <a:r>
              <a:rPr lang="en-US" b="0" i="0" dirty="0">
                <a:solidFill>
                  <a:srgbClr val="005A8B"/>
                </a:solidFill>
                <a:effectLst/>
                <a:latin typeface="Open Sans" panose="020B0606030504020204" pitchFamily="34" charset="0"/>
              </a:rPr>
              <a:t>, and write processed frames to a video file. </a:t>
            </a:r>
            <a:r>
              <a:rPr lang="en-US" b="0" i="0" dirty="0">
                <a:solidFill>
                  <a:srgbClr val="B64F00"/>
                </a:solidFill>
                <a:effectLst/>
                <a:latin typeface="Open Sans" panose="020B0606030504020204" pitchFamily="34" charset="0"/>
              </a:rPr>
              <a:t>That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is an important </a:t>
            </a:r>
            <a:r>
              <a:rPr lang="en-US" b="0" i="0" dirty="0">
                <a:solidFill>
                  <a:srgbClr val="000000"/>
                </a:solidFill>
                <a:effectLst/>
                <a:latin typeface="Open Sans" panose="020B0606030504020204" pitchFamily="34" charset="0"/>
              </a:rPr>
              <a:t>module </a:t>
            </a:r>
            <a:r>
              <a:rPr lang="en-US" b="0" i="0" dirty="0">
                <a:solidFill>
                  <a:srgbClr val="B64F00"/>
                </a:solidFill>
                <a:effectLst/>
                <a:latin typeface="Open Sans" panose="020B0606030504020204" pitchFamily="34" charset="0"/>
              </a:rPr>
              <a:t>that </a:t>
            </a:r>
            <a:r>
              <a:rPr lang="en-US" b="0" i="0" dirty="0">
                <a:solidFill>
                  <a:srgbClr val="000000"/>
                </a:solidFill>
                <a:effectLst/>
                <a:latin typeface="Open Sans" panose="020B0606030504020204" pitchFamily="34" charset="0"/>
              </a:rPr>
              <a:t>is </a:t>
            </a:r>
            <a:r>
              <a:rPr lang="en-US" b="0" i="0" dirty="0">
                <a:solidFill>
                  <a:srgbClr val="B64F00"/>
                </a:solidFill>
                <a:effectLst/>
                <a:latin typeface="Open Sans" panose="020B0606030504020204" pitchFamily="34" charset="0"/>
              </a:rPr>
              <a:t>applied</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video</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recording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and </a:t>
            </a:r>
            <a:r>
              <a:rPr lang="en-US" b="0" i="0" dirty="0">
                <a:solidFill>
                  <a:srgbClr val="000000"/>
                </a:solidFill>
                <a:effectLst/>
                <a:latin typeface="Open Sans" panose="020B0606030504020204" pitchFamily="34" charset="0"/>
              </a:rPr>
              <a:t>video </a:t>
            </a:r>
            <a:r>
              <a:rPr lang="en-US" b="0" i="0" dirty="0">
                <a:solidFill>
                  <a:srgbClr val="B64F00"/>
                </a:solidFill>
                <a:effectLst/>
                <a:latin typeface="Open Sans" panose="020B0606030504020204" pitchFamily="34" charset="0"/>
              </a:rPr>
              <a:t>streaming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applications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especially</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in </a:t>
            </a:r>
            <a:r>
              <a:rPr lang="en-US" b="0" i="0" dirty="0">
                <a:solidFill>
                  <a:srgbClr val="005A8B"/>
                </a:solidFill>
                <a:effectLst/>
                <a:latin typeface="Open Sans" panose="020B0606030504020204" pitchFamily="34" charset="0"/>
              </a:rPr>
              <a:t>real-time video analysis.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b="0" i="0" dirty="0">
                <a:solidFill>
                  <a:srgbClr val="005A8B"/>
                </a:solidFill>
                <a:effectLst/>
                <a:latin typeface="Open Sans" panose="020B0606030504020204" pitchFamily="34" charset="0"/>
              </a:rPr>
            </a:br>
            <a:r>
              <a:rPr lang="en-US" b="1" i="0" dirty="0">
                <a:solidFill>
                  <a:srgbClr val="005A8B"/>
                </a:solidFill>
                <a:effectLst/>
                <a:latin typeface="Open Sans" panose="020B0606030504020204" pitchFamily="34" charset="0"/>
              </a:rPr>
              <a:t>4. Image I/O Module (</a:t>
            </a:r>
            <a:r>
              <a:rPr lang="en-US" b="1" i="0" dirty="0" err="1">
                <a:solidFill>
                  <a:srgbClr val="005A8B"/>
                </a:solidFill>
                <a:effectLst/>
                <a:latin typeface="Open Sans" panose="020B0606030504020204" pitchFamily="34" charset="0"/>
              </a:rPr>
              <a:t>imgcodecs</a:t>
            </a:r>
            <a:r>
              <a:rPr lang="en-US" b="1" i="0" dirty="0">
                <a:solidFill>
                  <a:srgbClr val="005A8B"/>
                </a:solidFill>
                <a:effectLst/>
                <a:latin typeface="Open Sans" panose="020B0606030504020204" pitchFamily="34" charset="0"/>
              </a:rPr>
              <a:t>)</a:t>
            </a:r>
            <a:br>
              <a:rPr lang="en-US" b="0" i="0" dirty="0">
                <a:solidFill>
                  <a:srgbClr val="005A8B"/>
                </a:solidFill>
                <a:effectLst/>
                <a:latin typeface="Open Sans" panose="020B0606030504020204" pitchFamily="34" charset="0"/>
              </a:rPr>
            </a:br>
            <a:r>
              <a:rPr lang="en-US" b="0" i="0" dirty="0">
                <a:solidFill>
                  <a:srgbClr val="B64F00"/>
                </a:solidFill>
                <a:effectLst/>
                <a:latin typeface="Open Sans" panose="020B0606030504020204" pitchFamily="34" charset="0"/>
              </a:rPr>
              <a:t>The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image I/O module </a:t>
            </a:r>
            <a:r>
              <a:rPr lang="en-US" b="0" i="0" dirty="0" err="1">
                <a:solidFill>
                  <a:srgbClr val="B64F00"/>
                </a:solidFill>
                <a:effectLst/>
                <a:latin typeface="Open Sans" panose="020B0606030504020204" pitchFamily="34" charset="0"/>
              </a:rPr>
              <a:t>imgcodecs</a:t>
            </a:r>
            <a:r>
              <a:rPr lang="en-US" b="0" i="0" dirty="0">
                <a:solidFill>
                  <a:srgbClr val="B64F00"/>
                </a:solidFill>
                <a:effectLst/>
                <a:latin typeface="Open Sans" panose="020B0606030504020204" pitchFamily="34" charset="0"/>
              </a:rPr>
              <a:t> is about </a:t>
            </a:r>
            <a:r>
              <a:rPr lang="en-US" b="0" i="0" dirty="0">
                <a:solidFill>
                  <a:srgbClr val="000000"/>
                </a:solidFill>
                <a:effectLst/>
                <a:latin typeface="Open Sans" panose="020B0606030504020204" pitchFamily="34" charset="0"/>
              </a:rPr>
              <a:t>reading and writing images </a:t>
            </a:r>
            <a:r>
              <a:rPr lang="en-US" b="0" i="0" dirty="0">
                <a:solidFill>
                  <a:srgbClr val="B64F00"/>
                </a:solidFill>
                <a:effectLst/>
                <a:latin typeface="Open Sans" panose="020B0606030504020204" pitchFamily="34" charset="0"/>
              </a:rPr>
              <a:t>into</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different</a:t>
            </a:r>
            <a:r>
              <a:rPr lang="en-US" b="0" i="0" dirty="0">
                <a:solidFill>
                  <a:srgbClr val="000000"/>
                </a:solidFill>
                <a:effectLst/>
                <a:latin typeface="Open Sans" panose="020B0606030504020204" pitchFamily="34" charset="0"/>
              </a:rPr>
              <a:t> formats.</a:t>
            </a:r>
            <a:br>
              <a:rPr lang="en-US" b="0" i="0" dirty="0">
                <a:solidFill>
                  <a:srgbClr val="000000"/>
                </a:solidFill>
                <a:effectLst/>
                <a:latin typeface="Open Sans" panose="020B0606030504020204" pitchFamily="34" charset="0"/>
              </a:rPr>
            </a:br>
            <a:r>
              <a:rPr lang="en-US" b="0" i="0" dirty="0">
                <a:solidFill>
                  <a:srgbClr val="000000"/>
                </a:solidFill>
                <a:effectLst/>
                <a:latin typeface="Open Sans" panose="020B0606030504020204" pitchFamily="34" charset="0"/>
              </a:rPr>
              <a:t>This module supports </a:t>
            </a:r>
            <a:r>
              <a:rPr lang="en-US" b="0" i="0" dirty="0">
                <a:solidFill>
                  <a:srgbClr val="B64F00"/>
                </a:solidFill>
                <a:effectLst/>
                <a:latin typeface="Open Sans" panose="020B0606030504020204" pitchFamily="34" charset="0"/>
              </a:rPr>
              <a:t>the </a:t>
            </a:r>
            <a:r>
              <a:rPr lang="en-US" b="0" i="0" dirty="0">
                <a:solidFill>
                  <a:srgbClr val="000000"/>
                </a:solidFill>
                <a:effectLst/>
                <a:latin typeface="Open Sans" panose="020B0606030504020204" pitchFamily="34" charset="0"/>
              </a:rPr>
              <a:t>loading </a:t>
            </a:r>
            <a:r>
              <a:rPr lang="en-US" b="0" i="0" dirty="0">
                <a:solidFill>
                  <a:srgbClr val="B64F00"/>
                </a:solidFill>
                <a:effectLst/>
                <a:latin typeface="Open Sans" panose="020B0606030504020204" pitchFamily="34" charset="0"/>
              </a:rPr>
              <a:t>of </a:t>
            </a:r>
            <a:r>
              <a:rPr lang="en-US" b="0" i="0" dirty="0">
                <a:solidFill>
                  <a:srgbClr val="000000"/>
                </a:solidFill>
                <a:effectLst/>
                <a:latin typeface="Open Sans" panose="020B0606030504020204" pitchFamily="34" charset="0"/>
              </a:rPr>
              <a:t>images </a:t>
            </a:r>
            <a:r>
              <a:rPr lang="en-US" b="0" i="0" dirty="0">
                <a:solidFill>
                  <a:srgbClr val="B64F00"/>
                </a:solidFill>
                <a:effectLst/>
                <a:latin typeface="Open Sans" panose="020B0606030504020204" pitchFamily="34" charset="0"/>
              </a:rPr>
              <a:t>in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all the supported </a:t>
            </a:r>
            <a:r>
              <a:rPr lang="en-US" b="0" i="0" dirty="0">
                <a:solidFill>
                  <a:srgbClr val="005A8B"/>
                </a:solidFill>
                <a:effectLst/>
                <a:latin typeface="Open Sans" panose="020B0606030504020204" pitchFamily="34" charset="0"/>
              </a:rPr>
              <a:t>formats like JPEG, PNG, BMP, and TIFF</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along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with </a:t>
            </a:r>
            <a:r>
              <a:rPr lang="en-US" b="0" i="0" dirty="0">
                <a:solidFill>
                  <a:srgbClr val="000000"/>
                </a:solidFill>
                <a:effectLst/>
                <a:latin typeface="Open Sans" panose="020B0606030504020204" pitchFamily="34" charset="0"/>
              </a:rPr>
              <a:t>saving processed images in </a:t>
            </a:r>
            <a:r>
              <a:rPr lang="en-US" b="0" i="0" dirty="0">
                <a:solidFill>
                  <a:srgbClr val="B64F00"/>
                </a:solidFill>
                <a:effectLst/>
                <a:latin typeface="Open Sans" panose="020B0606030504020204" pitchFamily="34" charset="0"/>
              </a:rPr>
              <a:t>supported</a:t>
            </a:r>
            <a:r>
              <a:rPr lang="en-US" b="0" i="0" dirty="0">
                <a:solidFill>
                  <a:srgbClr val="000000"/>
                </a:solidFill>
                <a:effectLst/>
                <a:latin typeface="Open Sans" panose="020B0606030504020204" pitchFamily="34" charset="0"/>
              </a:rPr>
              <a:t> formats. </a:t>
            </a:r>
            <a:r>
              <a:rPr lang="en-US" b="0" i="0" dirty="0">
                <a:solidFill>
                  <a:srgbClr val="B64F00"/>
                </a:solidFill>
                <a:effectLst/>
                <a:latin typeface="Open Sans" panose="020B0606030504020204" pitchFamily="34" charset="0"/>
              </a:rPr>
              <a:t>This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module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stands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the image processing pipeline in the shape of the </a:t>
            </a:r>
            <a:r>
              <a:rPr lang="en-US" b="0" i="0" dirty="0">
                <a:solidFill>
                  <a:srgbClr val="005A8B"/>
                </a:solidFill>
                <a:effectLst/>
                <a:latin typeface="Open Sans" panose="020B0606030504020204" pitchFamily="34" charset="0"/>
              </a:rPr>
              <a:t>reading input images and saving output results </a:t>
            </a:r>
            <a:r>
              <a:rPr lang="en-US" b="0" i="0" dirty="0">
                <a:solidFill>
                  <a:srgbClr val="B64F00"/>
                </a:solidFill>
                <a:effectLst/>
                <a:latin typeface="Open Sans" panose="020B0606030504020204" pitchFamily="34" charset="0"/>
              </a:rPr>
              <a:t>according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to </a:t>
            </a:r>
            <a:r>
              <a:rPr lang="en-US" b="0" i="0" dirty="0">
                <a:solidFill>
                  <a:srgbClr val="000000"/>
                </a:solidFill>
                <a:effectLst/>
                <a:latin typeface="Open Sans" panose="020B0606030504020204" pitchFamily="34" charset="0"/>
              </a:rPr>
              <a:t>your desired format, </a:t>
            </a:r>
            <a:r>
              <a:rPr lang="en-US" b="0" i="0" dirty="0">
                <a:solidFill>
                  <a:srgbClr val="B64F00"/>
                </a:solidFill>
                <a:effectLst/>
                <a:latin typeface="Open Sans" panose="020B0606030504020204" pitchFamily="34" charset="0"/>
              </a:rPr>
              <a:t>and</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therefore,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is </a:t>
            </a:r>
            <a:r>
              <a:rPr lang="en-US" b="0" i="0" dirty="0">
                <a:solidFill>
                  <a:srgbClr val="000000"/>
                </a:solidFill>
                <a:effectLst/>
                <a:latin typeface="Open Sans" panose="020B0606030504020204" pitchFamily="34" charset="0"/>
              </a:rPr>
              <a:t>highly useful</a:t>
            </a:r>
            <a:r>
              <a:rPr lang="en-US" b="0" i="0" dirty="0">
                <a:solidFill>
                  <a:srgbClr val="005A8B"/>
                </a:solidFill>
                <a:effectLst/>
                <a:latin typeface="Open Sans" panose="020B0606030504020204" pitchFamily="34" charset="0"/>
              </a:rPr>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b="0" i="0" dirty="0">
                <a:solidFill>
                  <a:srgbClr val="005A8B"/>
                </a:solidFill>
                <a:effectLst/>
                <a:latin typeface="Open Sans" panose="020B0606030504020204" pitchFamily="34" charset="0"/>
              </a:rPr>
            </a:br>
            <a:r>
              <a:rPr lang="en-US" b="1" i="0" dirty="0">
                <a:solidFill>
                  <a:srgbClr val="005A8B"/>
                </a:solidFill>
                <a:effectLst/>
                <a:latin typeface="Open Sans" panose="020B0606030504020204" pitchFamily="34" charset="0"/>
              </a:rPr>
              <a:t>5. High-Level GUI Module (</a:t>
            </a:r>
            <a:r>
              <a:rPr lang="en-US" b="1" i="0" dirty="0" err="1">
                <a:solidFill>
                  <a:srgbClr val="005A8B"/>
                </a:solidFill>
                <a:effectLst/>
                <a:latin typeface="Open Sans" panose="020B0606030504020204" pitchFamily="34" charset="0"/>
              </a:rPr>
              <a:t>highgui</a:t>
            </a:r>
            <a:r>
              <a:rPr lang="en-US" b="1" i="0" dirty="0">
                <a:solidFill>
                  <a:srgbClr val="005A8B"/>
                </a:solidFill>
                <a:effectLst/>
                <a:latin typeface="Open Sans" panose="020B0606030504020204" pitchFamily="34" charset="0"/>
              </a:rPr>
              <a:t>)</a:t>
            </a:r>
            <a:br>
              <a:rPr lang="en-US" b="0" i="0" dirty="0">
                <a:solidFill>
                  <a:srgbClr val="005A8B"/>
                </a:solidFill>
                <a:effectLst/>
                <a:latin typeface="Open Sans" panose="020B0606030504020204" pitchFamily="34" charset="0"/>
              </a:rPr>
            </a:br>
            <a:r>
              <a:rPr lang="en-US" b="0" i="0" dirty="0">
                <a:solidFill>
                  <a:srgbClr val="B64F00"/>
                </a:solidFill>
                <a:effectLst/>
                <a:latin typeface="Open Sans" panose="020B0606030504020204" pitchFamily="34" charset="0"/>
              </a:rPr>
              <a:t>This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module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offers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basic</a:t>
            </a:r>
            <a:r>
              <a:rPr lang="en-US" b="0" i="0" dirty="0">
                <a:solidFill>
                  <a:srgbClr val="000000"/>
                </a:solidFill>
                <a:effectLst/>
                <a:latin typeface="Open Sans" panose="020B0606030504020204" pitchFamily="34" charset="0"/>
              </a:rPr>
              <a:t> GUI </a:t>
            </a:r>
            <a:r>
              <a:rPr lang="en-US" b="0" i="0" dirty="0">
                <a:solidFill>
                  <a:srgbClr val="B64F00"/>
                </a:solidFill>
                <a:effectLst/>
                <a:latin typeface="Open Sans" panose="020B0606030504020204" pitchFamily="34" charset="0"/>
              </a:rPr>
              <a:t>abilities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for</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displaying</a:t>
            </a:r>
            <a:r>
              <a:rPr lang="en-US" b="0" i="0" dirty="0">
                <a:solidFill>
                  <a:srgbClr val="000000"/>
                </a:solidFill>
                <a:effectLst/>
                <a:latin typeface="Open Sans" panose="020B0606030504020204" pitchFamily="34" charset="0"/>
              </a:rPr>
              <a:t> images and </a:t>
            </a:r>
            <a:r>
              <a:rPr lang="en-US" b="0" i="0" dirty="0">
                <a:solidFill>
                  <a:srgbClr val="B64F00"/>
                </a:solidFill>
                <a:effectLst/>
                <a:latin typeface="Open Sans" panose="020B0606030504020204" pitchFamily="34" charset="0"/>
              </a:rPr>
              <a:t>video</a:t>
            </a:r>
            <a:r>
              <a:rPr lang="en-US" b="0" i="0" dirty="0">
                <a:solidFill>
                  <a:srgbClr val="000000"/>
                </a:solidFill>
                <a:effectLst/>
                <a:latin typeface="Open Sans" panose="020B0606030504020204" pitchFamily="34" charset="0"/>
              </a:rPr>
              <a:t>.</a:t>
            </a:r>
            <a:br>
              <a:rPr lang="en-US" b="0" i="0" dirty="0">
                <a:solidFill>
                  <a:srgbClr val="000000"/>
                </a:solidFill>
                <a:effectLst/>
                <a:latin typeface="Open Sans" panose="020B0606030504020204" pitchFamily="34" charset="0"/>
              </a:rPr>
            </a:br>
            <a:r>
              <a:rPr lang="en-US" b="0" i="0" dirty="0" err="1">
                <a:solidFill>
                  <a:srgbClr val="000000"/>
                </a:solidFill>
                <a:effectLst/>
                <a:latin typeface="Open Sans" panose="020B0606030504020204" pitchFamily="34" charset="0"/>
              </a:rPr>
              <a:t>Highgui</a:t>
            </a:r>
            <a:r>
              <a:rPr lang="en-US" b="0" i="0" dirty="0">
                <a:solidFill>
                  <a:srgbClr val="000000"/>
                </a:solidFill>
                <a:effectLst/>
                <a:latin typeface="Open Sans" panose="020B0606030504020204" pitchFamily="34" charset="0"/>
              </a:rPr>
              <a:t> module </a:t>
            </a:r>
            <a:r>
              <a:rPr lang="en-US" b="0" i="0" dirty="0">
                <a:solidFill>
                  <a:srgbClr val="B64F00"/>
                </a:solidFill>
                <a:effectLst/>
                <a:latin typeface="Open Sans" panose="020B0606030504020204" pitchFamily="34" charset="0"/>
              </a:rPr>
              <a:t>enables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window</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which</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one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can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observe </a:t>
            </a:r>
            <a:r>
              <a:rPr lang="en-US" b="0" i="0" dirty="0">
                <a:solidFill>
                  <a:srgbClr val="000000"/>
                </a:solidFill>
                <a:effectLst/>
                <a:latin typeface="Open Sans" panose="020B0606030504020204" pitchFamily="34" charset="0"/>
              </a:rPr>
              <a:t>images and videos, </a:t>
            </a:r>
            <a:r>
              <a:rPr lang="en-US" b="0" i="0" dirty="0">
                <a:solidFill>
                  <a:srgbClr val="B64F00"/>
                </a:solidFill>
                <a:effectLst/>
                <a:latin typeface="Open Sans" panose="020B0606030504020204" pitchFamily="34" charset="0"/>
              </a:rPr>
              <a:t>grab</a:t>
            </a:r>
            <a:r>
              <a:rPr lang="en-US" b="0" i="0" dirty="0">
                <a:solidFill>
                  <a:srgbClr val="000000"/>
                </a:solidFill>
                <a:effectLst/>
                <a:latin typeface="Open Sans" panose="020B0606030504020204" pitchFamily="34" charset="0"/>
              </a:rPr>
              <a:t> keyboard or mouse </a:t>
            </a:r>
            <a:r>
              <a:rPr lang="en-US" b="0" i="0" dirty="0">
                <a:solidFill>
                  <a:srgbClr val="B64F00"/>
                </a:solidFill>
                <a:effectLst/>
                <a:latin typeface="Open Sans" panose="020B0606030504020204" pitchFamily="34" charset="0"/>
              </a:rPr>
              <a:t>input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or</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design</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very </a:t>
            </a:r>
            <a:r>
              <a:rPr lang="en-US" b="0" i="0" dirty="0">
                <a:solidFill>
                  <a:srgbClr val="000000"/>
                </a:solidFill>
                <a:effectLst/>
                <a:latin typeface="Open Sans" panose="020B0606030504020204" pitchFamily="34" charset="0"/>
              </a:rPr>
              <a:t>simple interfaces </a:t>
            </a:r>
            <a:r>
              <a:rPr lang="en-US" b="0" i="0" dirty="0">
                <a:solidFill>
                  <a:srgbClr val="B64F00"/>
                </a:solidFill>
                <a:effectLst/>
                <a:latin typeface="Open Sans" panose="020B0606030504020204" pitchFamily="34" charset="0"/>
              </a:rPr>
              <a:t>to</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display</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images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or </a:t>
            </a:r>
            <a:r>
              <a:rPr lang="en-US" b="0" i="0" dirty="0">
                <a:solidFill>
                  <a:srgbClr val="000000"/>
                </a:solidFill>
                <a:effectLst/>
                <a:latin typeface="Open Sans" panose="020B0606030504020204" pitchFamily="34" charset="0"/>
              </a:rPr>
              <a:t>video </a:t>
            </a:r>
            <a:r>
              <a:rPr lang="en-US" b="0" i="0" dirty="0">
                <a:solidFill>
                  <a:srgbClr val="B64F00"/>
                </a:solidFill>
                <a:effectLst/>
                <a:latin typeface="Open Sans" panose="020B0606030504020204" pitchFamily="34" charset="0"/>
              </a:rPr>
              <a:t>playbacks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Though</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primarily</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this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a</a:t>
            </a:r>
            <a:r>
              <a:rPr lang="en-US" b="0" i="0" dirty="0">
                <a:solidFill>
                  <a:srgbClr val="000000"/>
                </a:solidFill>
                <a:effectLst/>
                <a:latin typeface="Open Sans" panose="020B0606030504020204" pitchFamily="34" charset="0"/>
              </a:rPr>
              <a:t> visualization and </a:t>
            </a:r>
            <a:r>
              <a:rPr lang="en-US" b="0" i="0" dirty="0">
                <a:solidFill>
                  <a:srgbClr val="B64F00"/>
                </a:solidFill>
                <a:effectLst/>
                <a:latin typeface="Open Sans" panose="020B0606030504020204" pitchFamily="34" charset="0"/>
              </a:rPr>
              <a:t>debug module</a:t>
            </a:r>
            <a:r>
              <a:rPr lang="en-US" b="0" i="0" dirty="0">
                <a:solidFill>
                  <a:srgbClr val="000000"/>
                </a:solidFill>
                <a:effectLst/>
                <a:latin typeface="Open Sans" panose="020B0606030504020204" pitchFamily="34" charset="0"/>
              </a:rPr>
              <a:t>, it </a:t>
            </a:r>
            <a:r>
              <a:rPr lang="en-US" b="0" i="0" dirty="0">
                <a:solidFill>
                  <a:srgbClr val="B64F00"/>
                </a:solidFill>
                <a:effectLst/>
                <a:latin typeface="Open Sans" panose="020B0606030504020204" pitchFamily="34" charset="0"/>
              </a:rPr>
              <a:t>may</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sometimes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prove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very helpful in tests </a:t>
            </a:r>
            <a:r>
              <a:rPr lang="en-US" b="0" i="0" dirty="0">
                <a:solidFill>
                  <a:srgbClr val="000000"/>
                </a:solidFill>
                <a:effectLst/>
                <a:latin typeface="Open Sans" panose="020B0606030504020204" pitchFamily="34" charset="0"/>
              </a:rPr>
              <a:t>and </a:t>
            </a:r>
            <a:r>
              <a:rPr lang="en-US" b="0" i="0" dirty="0">
                <a:solidFill>
                  <a:srgbClr val="B64F00"/>
                </a:solidFill>
                <a:effectLst/>
                <a:latin typeface="Open Sans" panose="020B0606030504020204" pitchFamily="34" charset="0"/>
              </a:rPr>
              <a:t>demonstrations</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of</a:t>
            </a:r>
            <a:r>
              <a:rPr lang="en-US" b="0" i="0" dirty="0">
                <a:solidFill>
                  <a:srgbClr val="000000"/>
                </a:solidFill>
                <a:effectLst/>
                <a:latin typeface="Open Sans" panose="020B0606030504020204" pitchFamily="34" charset="0"/>
              </a:rPr>
              <a:t> OpenCV </a:t>
            </a:r>
            <a:r>
              <a:rPr lang="en-US" b="0" i="0" dirty="0">
                <a:solidFill>
                  <a:srgbClr val="B64F00"/>
                </a:solidFill>
                <a:effectLst/>
                <a:latin typeface="Open Sans" panose="020B0606030504020204" pitchFamily="34" charset="0"/>
              </a:rPr>
              <a:t>results</a:t>
            </a:r>
            <a:r>
              <a:rPr lang="en-US" b="0" i="0" dirty="0">
                <a:solidFill>
                  <a:srgbClr val="000000"/>
                </a:solidFill>
                <a:effectLst/>
                <a:latin typeface="Open Sans" panose="020B0606030504020204" pitchFamily="34" charset="0"/>
              </a:rPr>
              <a:t>.</a:t>
            </a:r>
            <a:endParaRPr lang="en-IN" sz="1100" b="0" dirty="0">
              <a:solidFill>
                <a:srgbClr val="002060"/>
              </a:solidFill>
              <a:latin typeface="Arial"/>
              <a:cs typeface="Arial"/>
            </a:endParaRPr>
          </a:p>
        </p:txBody>
      </p:sp>
      <p:sp>
        <p:nvSpPr>
          <p:cNvPr id="4" name="Slide Number Placeholder 3">
            <a:extLst>
              <a:ext uri="{FF2B5EF4-FFF2-40B4-BE49-F238E27FC236}">
                <a16:creationId xmlns:a16="http://schemas.microsoft.com/office/drawing/2014/main" id="{D5DEBFC4-7C88-8C38-2228-4DBACFD7DAF2}"/>
              </a:ext>
            </a:extLst>
          </p:cNvPr>
          <p:cNvSpPr>
            <a:spLocks noGrp="1"/>
          </p:cNvSpPr>
          <p:nvPr>
            <p:ph type="sldNum" sz="quarter" idx="5"/>
          </p:nvPr>
        </p:nvSpPr>
        <p:spPr/>
        <p:txBody>
          <a:bodyPr/>
          <a:lstStyle/>
          <a:p>
            <a:fld id="{F3065E4E-ABE4-4C79-8716-B93932D5FBD3}" type="slidenum">
              <a:rPr lang="en-IN" smtClean="0"/>
              <a:t>18</a:t>
            </a:fld>
            <a:endParaRPr lang="en-IN"/>
          </a:p>
        </p:txBody>
      </p:sp>
    </p:spTree>
    <p:extLst>
      <p:ext uri="{BB962C8B-B14F-4D97-AF65-F5344CB8AC3E}">
        <p14:creationId xmlns:p14="http://schemas.microsoft.com/office/powerpoint/2010/main" val="37671869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E446B2-DF91-1501-EBF1-EA9737DC2E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8663BE-2EB2-0D38-5F0A-E2ADD9323C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11E948-CA31-0B4F-A847-8E54B1433E11}"/>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Modules in OpenCV</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Here are explanations of some of the advanced OpenCV modules along with their functions in video analysis, object detection, and machine learning: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1. Video Analysis (video)</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This module is for video stream motion analysis, moving objects tracking between frames, and change detection in scenes.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Background subtraction is a key feature, useful when moving objects are needed to be separated from a static background. Optical flow helps to track the motion of objects or pixels across frames. This module has a wide range of usage in the applications like surveillance, motion tracking and scene analysis, wherein change with time is critical.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2. Object Detection (</a:t>
            </a:r>
            <a:r>
              <a:rPr lang="en-US" b="1" i="0" dirty="0" err="1">
                <a:solidFill>
                  <a:srgbClr val="B64F00"/>
                </a:solidFill>
                <a:effectLst/>
                <a:latin typeface="Open Sans" panose="020B0606030504020204" pitchFamily="34" charset="0"/>
              </a:rPr>
              <a:t>objdetect</a:t>
            </a:r>
            <a:r>
              <a:rPr lang="en-US" b="1" i="0" dirty="0">
                <a:solidFill>
                  <a:srgbClr val="B64F00"/>
                </a:solidFill>
                <a:effectLst/>
                <a:latin typeface="Open Sans" panose="020B0606030504020204" pitchFamily="34" charset="0"/>
              </a:rPr>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The </a:t>
            </a:r>
            <a:r>
              <a:rPr lang="en-US" b="0" i="0" dirty="0" err="1">
                <a:solidFill>
                  <a:srgbClr val="B64F00"/>
                </a:solidFill>
                <a:effectLst/>
                <a:latin typeface="Open Sans" panose="020B0606030504020204" pitchFamily="34" charset="0"/>
              </a:rPr>
              <a:t>objdetect</a:t>
            </a:r>
            <a:r>
              <a:rPr lang="en-US" b="0" i="0" dirty="0">
                <a:solidFill>
                  <a:srgbClr val="B64F00"/>
                </a:solidFill>
                <a:effectLst/>
                <a:latin typeface="Open Sans" panose="020B0606030504020204" pitchFamily="34" charset="0"/>
              </a:rPr>
              <a:t> module provides algorithms that are designed for object detection in images or video frames, including human features and entire bodies.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This module provides pre-trained models for face, eye, and body detection using algorithms such as </a:t>
            </a:r>
            <a:r>
              <a:rPr lang="en-US" b="0" i="0" dirty="0" err="1">
                <a:solidFill>
                  <a:srgbClr val="B64F00"/>
                </a:solidFill>
                <a:effectLst/>
                <a:latin typeface="Open Sans" panose="020B0606030504020204" pitchFamily="34" charset="0"/>
              </a:rPr>
              <a:t>Haar</a:t>
            </a:r>
            <a:r>
              <a:rPr lang="en-US" b="0" i="0" dirty="0">
                <a:solidFill>
                  <a:srgbClr val="B64F00"/>
                </a:solidFill>
                <a:effectLst/>
                <a:latin typeface="Open Sans" panose="020B0606030504020204" pitchFamily="34" charset="0"/>
              </a:rPr>
              <a:t> cascades and the HOG (Histogram of Oriented Gradients) descriptor. It is mainly used for face detection in images and real-time applications such as facial recognition, pedestrian detection, and security systems.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3. Features2D (features2d)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Features2d module is designed to locate the significant points and special textures in images for further analysis or matching.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It includes algorithms such as SIFT (Scale-Invariant Feature Transform) and SURF (Speeded-Up Robust Features), to be able to detect and describe image features. Those are some of the basics applications where stable and recognizable points in an image can be tracked or matched across frames or images, object recognition, image matching, or even augmented reality.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4. Machine Learning (ml)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This module contains some fundamental algorithms of machine learning applied on different tasks such as classification, regression, and clustering suitable for purposes of computer vision.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The ml module consists of common algorithms, such as SVMs, k-NN, and decision trees, which allow the model building for tasks like object tracking, image classification, and predictive analytics. These modules are useful for building intelligent applications that can learn from and adapt to data patterns in images or videos.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5</a:t>
            </a:r>
            <a:r>
              <a:rPr lang="en-US" b="1" i="0" dirty="0">
                <a:solidFill>
                  <a:srgbClr val="B64F00"/>
                </a:solidFill>
                <a:effectLst/>
                <a:latin typeface="Open Sans" panose="020B0606030504020204" pitchFamily="34" charset="0"/>
              </a:rPr>
              <a:t>. Deep Neural Network (</a:t>
            </a:r>
            <a:r>
              <a:rPr lang="en-US" b="1" i="0" dirty="0" err="1">
                <a:solidFill>
                  <a:srgbClr val="B64F00"/>
                </a:solidFill>
                <a:effectLst/>
                <a:latin typeface="Open Sans" panose="020B0606030504020204" pitchFamily="34" charset="0"/>
              </a:rPr>
              <a:t>dnn</a:t>
            </a:r>
            <a:r>
              <a:rPr lang="en-US" b="1" i="0" dirty="0">
                <a:solidFill>
                  <a:srgbClr val="B64F00"/>
                </a:solidFill>
                <a:effectLst/>
                <a:latin typeface="Open Sans" panose="020B0606030504020204" pitchFamily="34" charset="0"/>
              </a:rPr>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This </a:t>
            </a:r>
            <a:r>
              <a:rPr lang="en-US" b="0" i="0" dirty="0" err="1">
                <a:solidFill>
                  <a:srgbClr val="B64F00"/>
                </a:solidFill>
                <a:effectLst/>
                <a:latin typeface="Open Sans" panose="020B0606030504020204" pitchFamily="34" charset="0"/>
              </a:rPr>
              <a:t>dnn</a:t>
            </a:r>
            <a:r>
              <a:rPr lang="en-US" b="0" i="0" dirty="0">
                <a:solidFill>
                  <a:srgbClr val="B64F00"/>
                </a:solidFill>
                <a:effectLst/>
                <a:latin typeface="Open Sans" panose="020B0606030504020204" pitchFamily="34" charset="0"/>
              </a:rPr>
              <a:t> module allows OpenCV to leverage pre-trained deep learning models, thus equipping it with advanced features to recognize images and detect objects.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This module can be used to load and run models trained in popular deep learning frameworks, including TensorFlow, Caffe, or ONNX. Using the </a:t>
            </a:r>
            <a:r>
              <a:rPr lang="en-US" b="0" i="0" dirty="0" err="1">
                <a:solidFill>
                  <a:srgbClr val="B64F00"/>
                </a:solidFill>
                <a:effectLst/>
                <a:latin typeface="Open Sans" panose="020B0606030504020204" pitchFamily="34" charset="0"/>
              </a:rPr>
              <a:t>dnn</a:t>
            </a:r>
            <a:r>
              <a:rPr lang="en-US" b="0" i="0" dirty="0">
                <a:solidFill>
                  <a:srgbClr val="B64F00"/>
                </a:solidFill>
                <a:effectLst/>
                <a:latin typeface="Open Sans" panose="020B0606030504020204" pitchFamily="34" charset="0"/>
              </a:rPr>
              <a:t> library, application developers can tap into the huge power of deep neural networks for highly accurate, in real-time applications, like facial detection, pose estimation, and much more complex image-based classification. Developers can get the power of deep learning right within the OpenCV framework without training models from scratch.</a:t>
            </a:r>
            <a:endParaRPr lang="en-IN" sz="1100" b="0" dirty="0">
              <a:solidFill>
                <a:srgbClr val="002060"/>
              </a:solidFill>
              <a:latin typeface="Arial"/>
              <a:cs typeface="Arial"/>
            </a:endParaRPr>
          </a:p>
        </p:txBody>
      </p:sp>
      <p:sp>
        <p:nvSpPr>
          <p:cNvPr id="4" name="Slide Number Placeholder 3">
            <a:extLst>
              <a:ext uri="{FF2B5EF4-FFF2-40B4-BE49-F238E27FC236}">
                <a16:creationId xmlns:a16="http://schemas.microsoft.com/office/drawing/2014/main" id="{CE63445D-AEB1-3750-9C8C-0F831DD38E27}"/>
              </a:ext>
            </a:extLst>
          </p:cNvPr>
          <p:cNvSpPr>
            <a:spLocks noGrp="1"/>
          </p:cNvSpPr>
          <p:nvPr>
            <p:ph type="sldNum" sz="quarter" idx="5"/>
          </p:nvPr>
        </p:nvSpPr>
        <p:spPr/>
        <p:txBody>
          <a:bodyPr/>
          <a:lstStyle/>
          <a:p>
            <a:fld id="{F3065E4E-ABE4-4C79-8716-B93932D5FBD3}" type="slidenum">
              <a:rPr lang="en-IN" smtClean="0"/>
              <a:t>19</a:t>
            </a:fld>
            <a:endParaRPr lang="en-IN"/>
          </a:p>
        </p:txBody>
      </p:sp>
    </p:spTree>
    <p:extLst>
      <p:ext uri="{BB962C8B-B14F-4D97-AF65-F5344CB8AC3E}">
        <p14:creationId xmlns:p14="http://schemas.microsoft.com/office/powerpoint/2010/main" val="3391640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Dear Students,</a:t>
            </a:r>
            <a:br>
              <a:rPr lang="en-US" dirty="0"/>
            </a:br>
            <a:r>
              <a:rPr lang="en-US" dirty="0"/>
              <a:t>In today's session we are going to learn about Computer vision.</a:t>
            </a:r>
          </a:p>
          <a:p>
            <a:pPr marL="158750" indent="0">
              <a:buNone/>
            </a:pPr>
            <a:endParaRPr lang="en-US" dirty="0">
              <a:latin typeface="Calibri"/>
              <a:cs typeface="Calibri"/>
            </a:endParaRPr>
          </a:p>
          <a:p>
            <a:pPr marL="158750" indent="0">
              <a:buNone/>
            </a:pPr>
            <a:endParaRPr lang="en-US"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13818717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347AD2-C6C0-C920-1543-9855CFEAD8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0EE0EC-41E2-AA82-A66D-00ED2E9533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97D70A-41DB-53B1-AA82-760A8287E387}"/>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Specialized Modules in OpenCV</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1. Photo Processing (photo)</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Modules for image enhancement and restoration often used during photography and media 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It has functions for image denoising (removal of noise with details), inpainting (filling in missing or damaged parts of images), and color correction (balancing color to improve image quality). The tools are helpful in image refinement and the removal of imperfections, making the module ideal for applications requiring high-quality visuals.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2. 3D Reconstruction (calib3d)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The calib3d module provides various tools for doing working with data in 3D space - hence providing the capability to see depth and comprehend spatial relations.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camera calibration (correction of lens distortions); stereo vision (calculating depth from two camera views); estimation of 3D depth (measuring distance in the real world). This module is important in such application as augmented reality, 3D scanning, robotics, where depth and perspective come into play.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3. Shape Analysis (shape)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The shape module is designed to recognize and match shapes so that it can identify and classify based on object outlines.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It has a set of shape descriptors which makes quantification of the shapes to be analyzed easier. It also has contour matching which identifies similar shapes based on contours. This module finds its application in applications such as object classification, quality control in manufacturing, and recognition of logo or symbols.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4. Optical Flow (</a:t>
            </a:r>
            <a:r>
              <a:rPr lang="en-US" b="1" i="0" dirty="0" err="1">
                <a:solidFill>
                  <a:srgbClr val="B64F00"/>
                </a:solidFill>
                <a:effectLst/>
                <a:latin typeface="Open Sans" panose="020B0606030504020204" pitchFamily="34" charset="0"/>
              </a:rPr>
              <a:t>optflow</a:t>
            </a:r>
            <a:r>
              <a:rPr lang="en-US" b="1" i="0" dirty="0">
                <a:solidFill>
                  <a:srgbClr val="B64F00"/>
                </a:solidFill>
                <a:effectLst/>
                <a:latin typeface="Open Sans" panose="020B0606030504020204" pitchFamily="34" charset="0"/>
              </a:rPr>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The main application of this module is estimation of motion. This track or trace how objects or regions move between frames in a video.</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It performs optic flow, video stabilization-calculates the pixel movements on moving frames. This basically determines the flow of data about the pixels between subsequent images which is fundamental to image analytic for robotics and video systems used in motion tracking-helping to track movement through motion analysis or stabilize jittery videos.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5. Tracking(tracking)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The tracking module focuses on maintaining the position of an object across multiple frames in a video.</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Tracks objects using multiple algorithms like-KLT, CSRT, </a:t>
            </a:r>
            <a:r>
              <a:rPr lang="en-US" b="0" i="0" dirty="0" err="1">
                <a:solidFill>
                  <a:srgbClr val="B64F00"/>
                </a:solidFill>
                <a:effectLst/>
                <a:latin typeface="Open Sans" panose="020B0606030504020204" pitchFamily="34" charset="0"/>
              </a:rPr>
              <a:t>MedianFlow</a:t>
            </a:r>
            <a:r>
              <a:rPr lang="en-US" b="0" i="0" dirty="0">
                <a:solidFill>
                  <a:srgbClr val="B64F00"/>
                </a:solidFill>
                <a:effectLst/>
                <a:latin typeface="Open Sans" panose="020B0606030504020204" pitchFamily="34" charset="0"/>
              </a:rPr>
              <a:t> etc. that capture objects even as they disappear or change shape.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Highly applicable in the tasks of real-time surveillance applications, sports analytics and more importantly in augmented reality and other similar applications wherein correct, consistent tracking is imperative.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6. Stitching or stitch work</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This is the module that allows to combine multiple images into a single, cohesive image, homogenous image, like creating panoramic images.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Functions: It supports functions such as image stitching - lining up two or more images to blend them into one - and the creation of panoramas; generally wide-view images created by merging several photos. This is widely used in photography, virtual tours, and geographic mapping where seamless image merging is important for capturing expansive scenes.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Developers can get the power of deep learning right within the OpenCV framework without training models from scratch.</a:t>
            </a:r>
            <a:endParaRPr lang="en-IN" sz="1100" b="0" dirty="0">
              <a:solidFill>
                <a:srgbClr val="002060"/>
              </a:solidFill>
              <a:latin typeface="Arial"/>
              <a:cs typeface="Arial"/>
            </a:endParaRPr>
          </a:p>
        </p:txBody>
      </p:sp>
      <p:sp>
        <p:nvSpPr>
          <p:cNvPr id="4" name="Slide Number Placeholder 3">
            <a:extLst>
              <a:ext uri="{FF2B5EF4-FFF2-40B4-BE49-F238E27FC236}">
                <a16:creationId xmlns:a16="http://schemas.microsoft.com/office/drawing/2014/main" id="{90892BFD-9105-B98C-53F0-9149D2E50D01}"/>
              </a:ext>
            </a:extLst>
          </p:cNvPr>
          <p:cNvSpPr>
            <a:spLocks noGrp="1"/>
          </p:cNvSpPr>
          <p:nvPr>
            <p:ph type="sldNum" sz="quarter" idx="5"/>
          </p:nvPr>
        </p:nvSpPr>
        <p:spPr/>
        <p:txBody>
          <a:bodyPr/>
          <a:lstStyle/>
          <a:p>
            <a:fld id="{F3065E4E-ABE4-4C79-8716-B93932D5FBD3}" type="slidenum">
              <a:rPr lang="en-IN" smtClean="0"/>
              <a:t>20</a:t>
            </a:fld>
            <a:endParaRPr lang="en-IN"/>
          </a:p>
        </p:txBody>
      </p:sp>
    </p:spTree>
    <p:extLst>
      <p:ext uri="{BB962C8B-B14F-4D97-AF65-F5344CB8AC3E}">
        <p14:creationId xmlns:p14="http://schemas.microsoft.com/office/powerpoint/2010/main" val="13735631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5F5C4-E0B9-7062-2445-399884AD45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B242D8-0AC6-0599-8B92-363714806F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12F9B4-5BAF-D8C1-1078-C14C8A207400}"/>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What is an Image?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i="0" dirty="0">
              <a:solidFill>
                <a:srgbClr val="B64F00"/>
              </a:solidFill>
              <a:effectLst/>
              <a:latin typeface="Open Sans" panose="020B0606030504020204" pitchFamily="34" charset="0"/>
              <a:cs typeface="Arial"/>
            </a:endParaRPr>
          </a:p>
          <a:p>
            <a:pPr marL="158750" indent="0">
              <a:buNone/>
            </a:pPr>
            <a:r>
              <a:rPr lang="en-US" sz="1600" dirty="0"/>
              <a:t>An image is mathematically represented as a two-dimensional function f(</a:t>
            </a:r>
            <a:r>
              <a:rPr lang="en-US" sz="1600" dirty="0" err="1"/>
              <a:t>x,y</a:t>
            </a:r>
            <a:r>
              <a:rPr lang="en-US" sz="1600" dirty="0"/>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600" b="0" dirty="0">
                <a:solidFill>
                  <a:srgbClr val="002060"/>
                </a:solidFill>
                <a:latin typeface="Arial"/>
                <a:cs typeface="Arial"/>
              </a:rPr>
              <a:t>In digital images, each pixel is defined by its position within a 2D grid. The variables x and y represent these spatial coordinates or pixel locations, with x usually corresponding to the horizontal position and y to the vertical position. Every pixel’s position allows us to address or modify specific areas within the image.</a:t>
            </a:r>
          </a:p>
          <a:p>
            <a:endParaRPr lang="en-US" sz="1600" dirty="0"/>
          </a:p>
          <a:p>
            <a:pPr lvl="1"/>
            <a:r>
              <a:rPr lang="en-US" sz="1600" dirty="0"/>
              <a:t>Variables: </a:t>
            </a:r>
            <a:r>
              <a:rPr lang="en-US" sz="1600" dirty="0" err="1"/>
              <a:t>x,y</a:t>
            </a:r>
            <a:r>
              <a:rPr lang="en-US" sz="1600" dirty="0"/>
              <a:t>: Spatial coordinates (pixel locations).</a:t>
            </a:r>
          </a:p>
          <a:p>
            <a:pPr lvl="1"/>
            <a:r>
              <a:rPr lang="en-US" sz="1600" dirty="0"/>
              <a:t>                f(</a:t>
            </a:r>
            <a:r>
              <a:rPr lang="en-US" sz="1600" dirty="0" err="1"/>
              <a:t>x,y</a:t>
            </a:r>
            <a:r>
              <a:rPr lang="en-US" sz="1600" dirty="0"/>
              <a:t>): Intensity or brightness at point (</a:t>
            </a:r>
            <a:r>
              <a:rPr lang="en-US" sz="1600" dirty="0" err="1"/>
              <a:t>x,y</a:t>
            </a:r>
            <a:r>
              <a:rPr lang="en-US" sz="1600" dirty="0"/>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i="0" dirty="0">
              <a:solidFill>
                <a:srgbClr val="B64F00"/>
              </a:solidFill>
              <a:effectLst/>
              <a:latin typeface="Open Sans" panose="020B0606030504020204" pitchFamily="34" charset="0"/>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f(x, y) represents the intensity (or brightness) value at the coordinate (x, y). In grayscale images, this is often a single value ranging from 0 (black) to 255 (white), where different values indicate varying levels of brightness. In color images, each pixel may have three intensity values (for red, green, and blue channels) instead of just one. Together, these intensity values help create the visible image by encoding light and color information for each pixel.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Image Representation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An image is composed of a grid of discrete values corresponding to x, y, and f(x, y), with each pixel representing the intensity at a specific coordinate. This digital representation enables computers to store, process, and analyze images as arrays of values, making it possible to manipulate individual pixels for a wide range of applications.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Image 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 Image processing refers to a set of techniques applied to digital images to enhance, modify, or analyze them. The goal is often to make the image more useful or informative by adjusting its characteristics. For example, image enhancement techniques (like adjusting brightness or contrast) improve visual clarity, while image analysis methods (like edge detection) extract features for object recognition. Digital image processing is fundamental in fields like medical imaging, surveillance, and computer vision, where meaningful information must be gathered or highlighted.</a:t>
            </a:r>
            <a:endParaRPr lang="en-IN" sz="1100" b="0" dirty="0">
              <a:solidFill>
                <a:srgbClr val="002060"/>
              </a:solidFill>
              <a:latin typeface="Arial"/>
              <a:cs typeface="Arial"/>
            </a:endParaRPr>
          </a:p>
        </p:txBody>
      </p:sp>
      <p:sp>
        <p:nvSpPr>
          <p:cNvPr id="4" name="Slide Number Placeholder 3">
            <a:extLst>
              <a:ext uri="{FF2B5EF4-FFF2-40B4-BE49-F238E27FC236}">
                <a16:creationId xmlns:a16="http://schemas.microsoft.com/office/drawing/2014/main" id="{805C57AE-8A68-7344-3C88-847443C57ED1}"/>
              </a:ext>
            </a:extLst>
          </p:cNvPr>
          <p:cNvSpPr>
            <a:spLocks noGrp="1"/>
          </p:cNvSpPr>
          <p:nvPr>
            <p:ph type="sldNum" sz="quarter" idx="5"/>
          </p:nvPr>
        </p:nvSpPr>
        <p:spPr/>
        <p:txBody>
          <a:bodyPr/>
          <a:lstStyle/>
          <a:p>
            <a:fld id="{F3065E4E-ABE4-4C79-8716-B93932D5FBD3}" type="slidenum">
              <a:rPr lang="en-IN" smtClean="0"/>
              <a:t>21</a:t>
            </a:fld>
            <a:endParaRPr lang="en-IN"/>
          </a:p>
        </p:txBody>
      </p:sp>
    </p:spTree>
    <p:extLst>
      <p:ext uri="{BB962C8B-B14F-4D97-AF65-F5344CB8AC3E}">
        <p14:creationId xmlns:p14="http://schemas.microsoft.com/office/powerpoint/2010/main" val="16026628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5F5C4-E0B9-7062-2445-399884AD45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B242D8-0AC6-0599-8B92-363714806F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12F9B4-5BAF-D8C1-1078-C14C8A207400}"/>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What is an Image?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i="0" dirty="0">
              <a:solidFill>
                <a:srgbClr val="B64F00"/>
              </a:solidFill>
              <a:effectLst/>
              <a:latin typeface="Open Sans" panose="020B0606030504020204" pitchFamily="34" charset="0"/>
              <a:cs typeface="Arial"/>
            </a:endParaRPr>
          </a:p>
          <a:p>
            <a:pPr marL="158750" indent="0">
              <a:buNone/>
            </a:pPr>
            <a:r>
              <a:rPr lang="en-US" sz="1600" dirty="0"/>
              <a:t>An image is mathematically represented as a two-dimensional function f(</a:t>
            </a:r>
            <a:r>
              <a:rPr lang="en-US" sz="1600" dirty="0" err="1"/>
              <a:t>x,y</a:t>
            </a:r>
            <a:r>
              <a:rPr lang="en-US" sz="1600" dirty="0"/>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600" b="0" dirty="0">
                <a:solidFill>
                  <a:srgbClr val="002060"/>
                </a:solidFill>
                <a:latin typeface="Arial"/>
                <a:cs typeface="Arial"/>
              </a:rPr>
              <a:t>In digital images, each pixel is defined by its position within a 2D grid. The variables x and y represent these spatial coordinates or pixel locations, with x usually corresponding to the horizontal position and y to the vertical position. Every pixel’s position allows us to address or modify specific areas within the image.</a:t>
            </a:r>
          </a:p>
          <a:p>
            <a:endParaRPr lang="en-US" sz="1600" dirty="0"/>
          </a:p>
          <a:p>
            <a:pPr lvl="1"/>
            <a:r>
              <a:rPr lang="en-US" sz="1600" dirty="0"/>
              <a:t>Variables: </a:t>
            </a:r>
            <a:r>
              <a:rPr lang="en-US" sz="1600" dirty="0" err="1"/>
              <a:t>x,y</a:t>
            </a:r>
            <a:r>
              <a:rPr lang="en-US" sz="1600" dirty="0"/>
              <a:t>: Spatial coordinates (pixel locations).</a:t>
            </a:r>
          </a:p>
          <a:p>
            <a:pPr lvl="1"/>
            <a:r>
              <a:rPr lang="en-US" sz="1600" dirty="0"/>
              <a:t>                f(</a:t>
            </a:r>
            <a:r>
              <a:rPr lang="en-US" sz="1600" dirty="0" err="1"/>
              <a:t>x,y</a:t>
            </a:r>
            <a:r>
              <a:rPr lang="en-US" sz="1600" dirty="0"/>
              <a:t>): Intensity or brightness at point (</a:t>
            </a:r>
            <a:r>
              <a:rPr lang="en-US" sz="1600" dirty="0" err="1"/>
              <a:t>x,y</a:t>
            </a:r>
            <a:r>
              <a:rPr lang="en-US" sz="1600" dirty="0"/>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i="0" dirty="0">
              <a:solidFill>
                <a:srgbClr val="B64F00"/>
              </a:solidFill>
              <a:effectLst/>
              <a:latin typeface="Open Sans" panose="020B0606030504020204" pitchFamily="34" charset="0"/>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f(x, y) represents the intensity (or brightness) value at the coordinate (x, y). In grayscale images, this is often a single value ranging from 0 (black) to 255 (white), where different values indicate varying levels of brightness. In color images, each pixel may have three intensity values (for red, green, and blue channels) instead of just one. Together, these intensity values help create the visible image by encoding light and color information for each pixel.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Image Representation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An image is composed of a grid of discrete values corresponding to x, y, and f(x, y), with each pixel representing the intensity at a specific coordinate. This digital representation enables computers to store, process, and analyze images as arrays of values, making it possible to manipulate individual pixels for a wide range of applications.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Image 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 Image processing refers to a set of techniques applied to digital images to enhance, modify, or analyze them. The goal is often to make the image more useful or informative by adjusting its characteristics. For example, image enhancement techniques (like adjusting brightness or contrast) improve visual clarity, while image analysis methods (like edge detection) extract features for object recognition. Digital image processing is fundamental in fields like medical imaging, surveillance, and computer vision, where meaningful information must be gathered or highlighted.</a:t>
            </a:r>
            <a:endParaRPr lang="en-IN" sz="1100" b="0" dirty="0">
              <a:solidFill>
                <a:srgbClr val="002060"/>
              </a:solidFill>
              <a:latin typeface="Arial"/>
              <a:cs typeface="Arial"/>
            </a:endParaRPr>
          </a:p>
        </p:txBody>
      </p:sp>
      <p:sp>
        <p:nvSpPr>
          <p:cNvPr id="4" name="Slide Number Placeholder 3">
            <a:extLst>
              <a:ext uri="{FF2B5EF4-FFF2-40B4-BE49-F238E27FC236}">
                <a16:creationId xmlns:a16="http://schemas.microsoft.com/office/drawing/2014/main" id="{805C57AE-8A68-7344-3C88-847443C57ED1}"/>
              </a:ext>
            </a:extLst>
          </p:cNvPr>
          <p:cNvSpPr>
            <a:spLocks noGrp="1"/>
          </p:cNvSpPr>
          <p:nvPr>
            <p:ph type="sldNum" sz="quarter" idx="5"/>
          </p:nvPr>
        </p:nvSpPr>
        <p:spPr/>
        <p:txBody>
          <a:bodyPr/>
          <a:lstStyle/>
          <a:p>
            <a:fld id="{F3065E4E-ABE4-4C79-8716-B93932D5FBD3}" type="slidenum">
              <a:rPr lang="en-IN" smtClean="0"/>
              <a:t>22</a:t>
            </a:fld>
            <a:endParaRPr lang="en-IN"/>
          </a:p>
        </p:txBody>
      </p:sp>
    </p:spTree>
    <p:extLst>
      <p:ext uri="{BB962C8B-B14F-4D97-AF65-F5344CB8AC3E}">
        <p14:creationId xmlns:p14="http://schemas.microsoft.com/office/powerpoint/2010/main" val="10647708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FCDB1-5E74-FB5A-89D1-B6AF098044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BE429D-9260-A93C-CDBA-EA41237CEB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F91756-FB2A-1323-7C19-29D22075AA30}"/>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Comparison of Computer Vision, Image Processing, and Machine Vision to clarify their distinctions, overlaps, and unique applications: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1. Computer Vision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Computer vision, in basic terms, will enable the computer to 'look' or understand the contents inside their visual frame and take consequent action.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High image understandings, (identification of images, objects, faces or scenes) and can relate to one's perception such that it uses complicated algorithms which contain several machine learnings and also deep learnings in figuring out content.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Applications: Autonomous driving, medical image diagnosis, surveillance, augmented reality, facial recognition.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Typically in uncontrolled or dynamic settings, where conditions like lighting or viewpoint may vary.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Example Tasks: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Object detection and classification (e.g., detecting pedestrians in a video).</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Image segmentation (e.g., isolating a specific object within an image).</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3D reconstruction (e.g., creating a 3D model from multiple 2D images).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2. Image 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Enhance or modification of images applying several algorithms.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Fundamental manipulation of the images for improvement, correction or transformation.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Methods- filtering, transformations and statistical.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Applied across various industries without a specific setting requirement, as it focuses on image quality rather than context.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Applications: Photography, medical imaging, satellite imaging, and media post-processing.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Example Tasks: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Noise reduction (e.g., reducing graininess in a photo).</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Contrast enhancement (e.g., making dark images brighter).</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Edge detection (e.g., finding boundaries in an image).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i="0" dirty="0">
              <a:solidFill>
                <a:srgbClr val="B64F00"/>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64F00"/>
                </a:solidFill>
                <a:effectLst/>
                <a:latin typeface="Open Sans" panose="020B0606030504020204" pitchFamily="34" charset="0"/>
              </a:rPr>
              <a:t>3. Machine Vision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Enable automated inspection and analysis in industrial environments.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Application-oriented and specific to industrial needs, often involving controlled conditions for quality inspection.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Methods: Combines image processing with specific hardware (e.g., industrial cameras, lighting).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Applications: Quality control on production lines, defect detection, barcode scanning, and assembly verification.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Controlled environments, typically within factories or manufacturing facilities.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Example Tasks: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Defect detection (e.g., finding flaws in manufactured goods).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Positioning and alignment (e.g., ensuring parts are correctly aligned).</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B64F00"/>
                </a:solidFill>
                <a:effectLst/>
                <a:latin typeface="Open Sans" panose="020B0606030504020204" pitchFamily="34" charset="0"/>
              </a:rPr>
              <a:t>Sorting and counting (e.g., counting items on a conveyor belt).</a:t>
            </a:r>
            <a:endParaRPr lang="en-US" sz="2800" b="0" dirty="0"/>
          </a:p>
        </p:txBody>
      </p:sp>
      <p:sp>
        <p:nvSpPr>
          <p:cNvPr id="4" name="Slide Number Placeholder 3">
            <a:extLst>
              <a:ext uri="{FF2B5EF4-FFF2-40B4-BE49-F238E27FC236}">
                <a16:creationId xmlns:a16="http://schemas.microsoft.com/office/drawing/2014/main" id="{CB642888-4E01-010E-10A7-F01EE0D9C0D4}"/>
              </a:ext>
            </a:extLst>
          </p:cNvPr>
          <p:cNvSpPr>
            <a:spLocks noGrp="1"/>
          </p:cNvSpPr>
          <p:nvPr>
            <p:ph type="sldNum" sz="quarter" idx="5"/>
          </p:nvPr>
        </p:nvSpPr>
        <p:spPr/>
        <p:txBody>
          <a:bodyPr/>
          <a:lstStyle/>
          <a:p>
            <a:fld id="{F3065E4E-ABE4-4C79-8716-B93932D5FBD3}" type="slidenum">
              <a:rPr lang="en-IN" smtClean="0"/>
              <a:t>23</a:t>
            </a:fld>
            <a:endParaRPr lang="en-IN"/>
          </a:p>
        </p:txBody>
      </p:sp>
    </p:spTree>
    <p:extLst>
      <p:ext uri="{BB962C8B-B14F-4D97-AF65-F5344CB8AC3E}">
        <p14:creationId xmlns:p14="http://schemas.microsoft.com/office/powerpoint/2010/main" val="40290088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0D5D51-ADAD-3CBB-FF98-73FF467CEC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A509D8-C114-F926-E33E-6A78CC0F71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111DC1-F2FA-154B-4CE9-C3EBC9071262}"/>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Key Concept of Image 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484F9E"/>
              </a:solidFil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Pixel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sz="1100" b="0"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000000"/>
                </a:solidFill>
                <a:effectLst/>
                <a:latin typeface="Open Sans" panose="020B0606030504020204" pitchFamily="34" charset="0"/>
              </a:rPr>
              <a:t>A pixel </a:t>
            </a:r>
            <a:r>
              <a:rPr lang="en-US" b="0" i="0" dirty="0">
                <a:solidFill>
                  <a:srgbClr val="B64F00"/>
                </a:solidFill>
                <a:effectLst/>
                <a:latin typeface="Open Sans" panose="020B0606030504020204" pitchFamily="34" charset="0"/>
              </a:rPr>
              <a:t>is </a:t>
            </a:r>
            <a:r>
              <a:rPr lang="en-US" b="0" i="0" dirty="0">
                <a:solidFill>
                  <a:srgbClr val="000000"/>
                </a:solidFill>
                <a:effectLst/>
                <a:latin typeface="Open Sans" panose="020B0606030504020204" pitchFamily="34" charset="0"/>
              </a:rPr>
              <a:t>short for "picture element</a:t>
            </a:r>
            <a:r>
              <a:rPr lang="en-US" b="0" i="0" dirty="0">
                <a:solidFill>
                  <a:srgbClr val="B64F00"/>
                </a:solidFill>
                <a:effectLst/>
                <a:latin typeface="Open Sans" panose="020B0606030504020204" pitchFamily="34" charset="0"/>
              </a:rPr>
              <a: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It </a:t>
            </a:r>
            <a:r>
              <a:rPr lang="en-US" b="0" i="0" dirty="0">
                <a:solidFill>
                  <a:srgbClr val="005A8B"/>
                </a:solidFill>
                <a:effectLst/>
                <a:latin typeface="Open Sans" panose="020B0606030504020204" pitchFamily="34" charset="0"/>
              </a:rPr>
              <a:t>is the smallest unit of a digital image or display. It represents a single point in a raster image and is the </a:t>
            </a:r>
            <a:r>
              <a:rPr lang="en-US" b="0" i="0" dirty="0">
                <a:solidFill>
                  <a:srgbClr val="B64F00"/>
                </a:solidFill>
                <a:effectLst/>
                <a:latin typeface="Open Sans" panose="020B0606030504020204" pitchFamily="34" charset="0"/>
              </a:rPr>
              <a:t>basic</a:t>
            </a:r>
            <a:r>
              <a:rPr lang="en-US" b="0" i="0" dirty="0">
                <a:solidFill>
                  <a:srgbClr val="005A8B"/>
                </a:solidFill>
                <a:effectLst/>
                <a:latin typeface="Open Sans" panose="020B0606030504020204" pitchFamily="34" charset="0"/>
              </a:rPr>
              <a:t> building block of digital graphics. </a:t>
            </a:r>
            <a:r>
              <a:rPr lang="en-US" b="0" i="0" dirty="0">
                <a:solidFill>
                  <a:srgbClr val="B64F00"/>
                </a:solidFill>
                <a:effectLst/>
                <a:latin typeface="Open Sans" panose="020B0606030504020204" pitchFamily="34" charset="0"/>
              </a:rPr>
              <a:t>Every</a:t>
            </a:r>
            <a:r>
              <a:rPr lang="en-US" b="0" i="0" dirty="0">
                <a:solidFill>
                  <a:srgbClr val="000000"/>
                </a:solidFill>
                <a:effectLst/>
                <a:latin typeface="Open Sans" panose="020B0606030504020204" pitchFamily="34" charset="0"/>
              </a:rPr>
              <a:t> pixel can </a:t>
            </a:r>
            <a:r>
              <a:rPr lang="en-US" b="0" i="0" dirty="0">
                <a:solidFill>
                  <a:srgbClr val="B64F00"/>
                </a:solidFill>
                <a:effectLst/>
                <a:latin typeface="Open Sans" panose="020B0606030504020204" pitchFamily="34" charset="0"/>
              </a:rPr>
              <a:t>have</a:t>
            </a:r>
            <a:r>
              <a:rPr lang="en-US" b="0" i="0" dirty="0">
                <a:solidFill>
                  <a:srgbClr val="000000"/>
                </a:solidFill>
                <a:effectLst/>
                <a:latin typeface="Open Sans" panose="020B0606030504020204" pitchFamily="34" charset="0"/>
              </a:rPr>
              <a:t> information </a:t>
            </a:r>
            <a:r>
              <a:rPr lang="en-US" b="0" i="0" dirty="0">
                <a:solidFill>
                  <a:srgbClr val="B64F00"/>
                </a:solidFill>
                <a:effectLst/>
                <a:latin typeface="Open Sans" panose="020B0606030504020204" pitchFamily="34" charset="0"/>
              </a:rPr>
              <a:t>related</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to </a:t>
            </a:r>
            <a:r>
              <a:rPr lang="en-US" b="0" i="0" dirty="0">
                <a:solidFill>
                  <a:srgbClr val="000000"/>
                </a:solidFill>
                <a:effectLst/>
                <a:latin typeface="Open Sans" panose="020B0606030504020204" pitchFamily="34" charset="0"/>
              </a:rPr>
              <a:t>color and brightness, </a:t>
            </a:r>
            <a:r>
              <a:rPr lang="en-US" b="0" i="0" dirty="0">
                <a:solidFill>
                  <a:srgbClr val="B64F00"/>
                </a:solidFill>
                <a:effectLst/>
                <a:latin typeface="Open Sans" panose="020B0606030504020204" pitchFamily="34" charset="0"/>
              </a:rPr>
              <a:t>making</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up</a:t>
            </a:r>
            <a:r>
              <a:rPr lang="en-US" b="0" i="0" dirty="0">
                <a:solidFill>
                  <a:srgbClr val="000000"/>
                </a:solidFill>
                <a:effectLst/>
                <a:latin typeface="Open Sans" panose="020B0606030504020204" pitchFamily="34" charset="0"/>
              </a:rPr>
              <a:t> the overall visual </a:t>
            </a:r>
            <a:r>
              <a:rPr lang="en-US" b="0" i="0" dirty="0">
                <a:solidFill>
                  <a:srgbClr val="B64F00"/>
                </a:solidFill>
                <a:effectLst/>
                <a:latin typeface="Open Sans" panose="020B0606030504020204" pitchFamily="34" charset="0"/>
              </a:rPr>
              <a:t>appearance</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that</a:t>
            </a:r>
            <a:r>
              <a:rPr lang="en-US" b="0" i="0" dirty="0">
                <a:solidFill>
                  <a:srgbClr val="000000"/>
                </a:solidFill>
                <a:effectLst/>
                <a:latin typeface="Open Sans" panose="020B0606030504020204" pitchFamily="34" charset="0"/>
              </a:rPr>
              <a:t> </a:t>
            </a:r>
            <a:r>
              <a:rPr lang="en-US" b="0" i="0" dirty="0">
                <a:solidFill>
                  <a:srgbClr val="B64F00"/>
                </a:solidFill>
                <a:effectLst/>
                <a:latin typeface="Open Sans" panose="020B0606030504020204" pitchFamily="34" charset="0"/>
              </a:rPr>
              <a:t>people see </a:t>
            </a:r>
            <a:r>
              <a:rPr lang="en-US" b="0" i="0" dirty="0">
                <a:solidFill>
                  <a:srgbClr val="005A8B"/>
                </a:solidFill>
                <a:effectLst/>
                <a:latin typeface="Open Sans" panose="020B0606030504020204" pitchFamily="34" charset="0"/>
              </a:rPr>
              <a:t>on screens such as monitors, smartphones, and televisions. Their arrangement and characteristics </a:t>
            </a:r>
            <a:r>
              <a:rPr lang="en-US" b="0" i="0" dirty="0">
                <a:solidFill>
                  <a:srgbClr val="B64F00"/>
                </a:solidFill>
                <a:effectLst/>
                <a:latin typeface="Open Sans" panose="020B0606030504020204" pitchFamily="34" charset="0"/>
              </a:rPr>
              <a:t>highly</a:t>
            </a:r>
            <a:r>
              <a:rPr lang="en-US" b="0" i="0" dirty="0">
                <a:solidFill>
                  <a:srgbClr val="005A8B"/>
                </a:solidFill>
                <a:effectLst/>
                <a:latin typeface="Open Sans" panose="020B0606030504020204" pitchFamily="34" charset="0"/>
              </a:rPr>
              <a:t> influence the quality and clarity of visual content.</a:t>
            </a:r>
            <a:endParaRPr lang="en-IN" sz="1100" b="0" dirty="0">
              <a:solidFill>
                <a:srgbClr val="002060"/>
              </a:solidFill>
              <a:latin typeface="Arial"/>
              <a:cs typeface="Arial"/>
            </a:endParaRPr>
          </a:p>
        </p:txBody>
      </p:sp>
      <p:sp>
        <p:nvSpPr>
          <p:cNvPr id="4" name="Slide Number Placeholder 3">
            <a:extLst>
              <a:ext uri="{FF2B5EF4-FFF2-40B4-BE49-F238E27FC236}">
                <a16:creationId xmlns:a16="http://schemas.microsoft.com/office/drawing/2014/main" id="{DFBAE42B-AAAD-ADC4-643E-9A7FC48DF26B}"/>
              </a:ext>
            </a:extLst>
          </p:cNvPr>
          <p:cNvSpPr>
            <a:spLocks noGrp="1"/>
          </p:cNvSpPr>
          <p:nvPr>
            <p:ph type="sldNum" sz="quarter" idx="5"/>
          </p:nvPr>
        </p:nvSpPr>
        <p:spPr/>
        <p:txBody>
          <a:bodyPr/>
          <a:lstStyle/>
          <a:p>
            <a:fld id="{F3065E4E-ABE4-4C79-8716-B93932D5FBD3}" type="slidenum">
              <a:rPr lang="en-IN" smtClean="0"/>
              <a:t>24</a:t>
            </a:fld>
            <a:endParaRPr lang="en-IN"/>
          </a:p>
        </p:txBody>
      </p:sp>
    </p:spTree>
    <p:extLst>
      <p:ext uri="{BB962C8B-B14F-4D97-AF65-F5344CB8AC3E}">
        <p14:creationId xmlns:p14="http://schemas.microsoft.com/office/powerpoint/2010/main" val="32122364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B22BB-4626-FECE-D664-3B3FDD8A1E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F3993F-51A6-B8B9-EAE8-4824CCBF45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09F86D-A6B9-E4AE-5A2A-E3F240259C32}"/>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Key Concept of Image 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484F9E"/>
              </a:solidFil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Color Models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484F9E"/>
              </a:solidFil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484F9E"/>
                </a:solidFill>
              </a:rPr>
              <a:t>Color models describe how colors are used in digital images. Different color channels or components, each model uses to make a spectrum of colors and can be selected according to the application for which the image is intended: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484F9E"/>
              </a:solidFil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RGB (Red-Green-Blue):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484F9E"/>
                </a:solidFill>
              </a:rPr>
              <a:t>RGB uses three primary color channels: Red, Green, and Blue.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484F9E"/>
                </a:solidFill>
              </a:rPr>
              <a:t>Colors are formed by adding different intensities of these three colors. For example, pure Red is RGB = (255, 0, 0), Green RGB = (0, 255, 0) and Blue RGB = (0, 0, 255). The reason why RGB has gained popularity is that the way it represents colors in simple terms; it's extensively used in digital display, computer graphics, and image editing.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484F9E"/>
              </a:solidFil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CMY(K) (Cyan-Magenta-Yellow-Key/Black):</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484F9E"/>
                </a:solidFill>
              </a:rPr>
              <a:t>Uses Cyan, Magenta, Yellow three colors for printing. With Black (K) adding depth. It's Subtractive mode of printing. It subtracts the light away - Cyan takes out red, Magenta removes green, and Yellow absorbs blue. Principally Color prints. For example, Cyan(100, 0, 0, 0), Magenta(0, 100, 0, 0), Yellow (0, 0, 100, 0), Black (0, 0, 0, 100).</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484F9E"/>
              </a:solidFil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LAB Lightness-A-B:</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484F9E"/>
                </a:solidFill>
              </a:rPr>
              <a:t>This LAB model comprises three channels- Lightness L, A and B are green to red, blue to yellow respectively. It is built to give how a human brain perceives the color difference, therefore perceptually uniform. It is mostly used when very good color differentiation is needed such as in color correction, and advanced image editing, etc.</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484F9E"/>
              </a:solidFil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HSV (Hue-Saturation-Value):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484F9E"/>
                </a:solidFill>
              </a:rPr>
              <a:t>Hue (color type), Saturation (color intensity), and Value (brightness). Often visualized as a cone or cylinder where hue is the angle, saturation is the radius, and value is the height. Useful in color filtering, image segmentation, and human-centered design, as it aligns closely with human color perception. A red hue might be represented as (0°, 100%, 100%), where hue is in degrees.</a:t>
            </a:r>
          </a:p>
        </p:txBody>
      </p:sp>
      <p:sp>
        <p:nvSpPr>
          <p:cNvPr id="4" name="Slide Number Placeholder 3">
            <a:extLst>
              <a:ext uri="{FF2B5EF4-FFF2-40B4-BE49-F238E27FC236}">
                <a16:creationId xmlns:a16="http://schemas.microsoft.com/office/drawing/2014/main" id="{74339412-2673-C0E2-5416-34253D3D3B2B}"/>
              </a:ext>
            </a:extLst>
          </p:cNvPr>
          <p:cNvSpPr>
            <a:spLocks noGrp="1"/>
          </p:cNvSpPr>
          <p:nvPr>
            <p:ph type="sldNum" sz="quarter" idx="5"/>
          </p:nvPr>
        </p:nvSpPr>
        <p:spPr/>
        <p:txBody>
          <a:bodyPr/>
          <a:lstStyle/>
          <a:p>
            <a:fld id="{F3065E4E-ABE4-4C79-8716-B93932D5FBD3}" type="slidenum">
              <a:rPr lang="en-IN" smtClean="0"/>
              <a:t>25</a:t>
            </a:fld>
            <a:endParaRPr lang="en-IN"/>
          </a:p>
        </p:txBody>
      </p:sp>
    </p:spTree>
    <p:extLst>
      <p:ext uri="{BB962C8B-B14F-4D97-AF65-F5344CB8AC3E}">
        <p14:creationId xmlns:p14="http://schemas.microsoft.com/office/powerpoint/2010/main" val="8595212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3BB120-FE2C-1626-61F0-E07701D55A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0712A2-9FE3-AC23-87E0-911CC4FD34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F3A808-7F58-8AC1-17F4-72EF06C31DE7}"/>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Key Concept of Image 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484F9E"/>
              </a:solidFill>
            </a:endParaRPr>
          </a:p>
          <a:p>
            <a:pPr marL="158750" indent="0" algn="just">
              <a:lnSpc>
                <a:spcPct val="115000"/>
              </a:lnSpc>
              <a:spcBef>
                <a:spcPts val="1200"/>
              </a:spcBef>
              <a:spcAft>
                <a:spcPts val="800"/>
              </a:spcAft>
              <a:buNone/>
            </a:pPr>
            <a:r>
              <a:rPr lang="en-IN" sz="1800" b="1" dirty="0">
                <a:solidFill>
                  <a:srgbClr val="000000"/>
                </a:solidFill>
                <a:effectLst/>
                <a:latin typeface="Times New Roman" panose="02020603050405020304" pitchFamily="18" charset="0"/>
                <a:ea typeface="Times New Roman" panose="02020603050405020304" pitchFamily="18" charset="0"/>
              </a:rPr>
              <a:t>Image Types</a:t>
            </a:r>
            <a:endParaRPr lang="en-IN" sz="1800" dirty="0">
              <a:effectLst/>
              <a:latin typeface="Times New Roman" panose="02020603050405020304" pitchFamily="18" charset="0"/>
              <a:ea typeface="Times New Roman" panose="02020603050405020304" pitchFamily="18" charset="0"/>
            </a:endParaRPr>
          </a:p>
          <a:p>
            <a:pPr marL="158750" indent="0" algn="just">
              <a:lnSpc>
                <a:spcPct val="115000"/>
              </a:lnSpc>
              <a:spcBef>
                <a:spcPts val="1200"/>
              </a:spcBef>
              <a:spcAft>
                <a:spcPts val="800"/>
              </a:spcAft>
              <a:buNone/>
            </a:pPr>
            <a:r>
              <a:rPr lang="en-IN" sz="1800" dirty="0">
                <a:solidFill>
                  <a:srgbClr val="000000"/>
                </a:solidFill>
                <a:effectLst/>
                <a:latin typeface="Times New Roman" panose="02020603050405020304" pitchFamily="18" charset="0"/>
                <a:ea typeface="Times New Roman" panose="02020603050405020304" pitchFamily="18" charset="0"/>
              </a:rPr>
              <a:t>Images are classified according to the number of values a pixel can take, and each type is used for a different purpose:</a:t>
            </a:r>
          </a:p>
          <a:p>
            <a:pPr marL="158750" indent="0" algn="just">
              <a:lnSpc>
                <a:spcPct val="115000"/>
              </a:lnSpc>
              <a:spcBef>
                <a:spcPts val="1200"/>
              </a:spcBef>
              <a:spcAft>
                <a:spcPts val="800"/>
              </a:spcAft>
              <a:buNone/>
            </a:pPr>
            <a:endParaRPr lang="en-IN" sz="1800" dirty="0">
              <a:effectLst/>
              <a:latin typeface="Times New Roman" panose="02020603050405020304" pitchFamily="18" charset="0"/>
              <a:ea typeface="Times New Roman" panose="02020603050405020304" pitchFamily="18" charset="0"/>
            </a:endParaRPr>
          </a:p>
          <a:p>
            <a:pPr marL="158750" indent="0" algn="just">
              <a:lnSpc>
                <a:spcPct val="115000"/>
              </a:lnSpc>
              <a:spcBef>
                <a:spcPts val="1200"/>
              </a:spcBef>
              <a:spcAft>
                <a:spcPts val="800"/>
              </a:spcAft>
              <a:buNone/>
            </a:pPr>
            <a:r>
              <a:rPr lang="en-IN" sz="1800" b="1" dirty="0">
                <a:solidFill>
                  <a:srgbClr val="000000"/>
                </a:solidFill>
                <a:effectLst/>
                <a:latin typeface="Times New Roman" panose="02020603050405020304" pitchFamily="18" charset="0"/>
                <a:ea typeface="Times New Roman" panose="02020603050405020304" pitchFamily="18" charset="0"/>
              </a:rPr>
              <a:t>Binary Images:</a:t>
            </a:r>
            <a:endParaRPr lang="en-IN" sz="1800" b="1" dirty="0">
              <a:effectLst/>
              <a:latin typeface="Times New Roman" panose="02020603050405020304" pitchFamily="18" charset="0"/>
              <a:ea typeface="Times New Roman" panose="02020603050405020304" pitchFamily="18" charset="0"/>
            </a:endParaRPr>
          </a:p>
          <a:p>
            <a:pPr marL="158750" indent="0" algn="just">
              <a:lnSpc>
                <a:spcPct val="115000"/>
              </a:lnSpc>
              <a:spcBef>
                <a:spcPts val="1200"/>
              </a:spcBef>
              <a:spcAft>
                <a:spcPts val="800"/>
              </a:spcAft>
              <a:buNone/>
            </a:pPr>
            <a:r>
              <a:rPr lang="en-IN" sz="1800" dirty="0">
                <a:solidFill>
                  <a:srgbClr val="000000"/>
                </a:solidFill>
                <a:effectLst/>
                <a:latin typeface="Times New Roman" panose="02020603050405020304" pitchFamily="18" charset="0"/>
                <a:ea typeface="Times New Roman" panose="02020603050405020304" pitchFamily="18" charset="0"/>
              </a:rPr>
              <a:t>Consist of only two </a:t>
            </a:r>
            <a:r>
              <a:rPr lang="en-IN" sz="1800" dirty="0" err="1">
                <a:solidFill>
                  <a:srgbClr val="000000"/>
                </a:solidFill>
                <a:effectLst/>
                <a:latin typeface="Times New Roman" panose="02020603050405020304" pitchFamily="18" charset="0"/>
                <a:ea typeface="Times New Roman" panose="02020603050405020304" pitchFamily="18" charset="0"/>
              </a:rPr>
              <a:t>colors</a:t>
            </a:r>
            <a:r>
              <a:rPr lang="en-IN" sz="1800" dirty="0">
                <a:solidFill>
                  <a:srgbClr val="000000"/>
                </a:solidFill>
                <a:effectLst/>
                <a:latin typeface="Times New Roman" panose="02020603050405020304" pitchFamily="18" charset="0"/>
                <a:ea typeface="Times New Roman" panose="02020603050405020304" pitchFamily="18" charset="0"/>
              </a:rPr>
              <a:t>, usually black and white. Helpful for simple graphics and document scanning where the presence or absence of an element is required, such as in text and line detection.</a:t>
            </a:r>
            <a:endParaRPr lang="en-IN" sz="1800" dirty="0">
              <a:effectLst/>
              <a:latin typeface="Times New Roman" panose="02020603050405020304" pitchFamily="18" charset="0"/>
              <a:ea typeface="Times New Roman" panose="02020603050405020304" pitchFamily="18" charset="0"/>
            </a:endParaRPr>
          </a:p>
          <a:p>
            <a:pPr marL="158750" indent="0" algn="just">
              <a:lnSpc>
                <a:spcPct val="115000"/>
              </a:lnSpc>
              <a:spcBef>
                <a:spcPts val="1200"/>
              </a:spcBef>
              <a:spcAft>
                <a:spcPts val="800"/>
              </a:spcAft>
              <a:buNone/>
            </a:pPr>
            <a:r>
              <a:rPr lang="en-IN" sz="1800" b="1" dirty="0">
                <a:solidFill>
                  <a:srgbClr val="000000"/>
                </a:solidFill>
                <a:effectLst/>
                <a:latin typeface="Times New Roman" panose="02020603050405020304" pitchFamily="18" charset="0"/>
                <a:ea typeface="Times New Roman" panose="02020603050405020304" pitchFamily="18" charset="0"/>
              </a:rPr>
              <a:t>Grayscale Images:</a:t>
            </a:r>
            <a:endParaRPr lang="en-IN" sz="1800" b="1" dirty="0">
              <a:effectLst/>
              <a:latin typeface="Times New Roman" panose="02020603050405020304" pitchFamily="18" charset="0"/>
              <a:ea typeface="Times New Roman" panose="02020603050405020304" pitchFamily="18" charset="0"/>
            </a:endParaRPr>
          </a:p>
          <a:p>
            <a:pPr marL="158750" indent="0" algn="just">
              <a:lnSpc>
                <a:spcPct val="115000"/>
              </a:lnSpc>
              <a:spcBef>
                <a:spcPts val="1200"/>
              </a:spcBef>
              <a:spcAft>
                <a:spcPts val="800"/>
              </a:spcAft>
              <a:buNone/>
            </a:pPr>
            <a:r>
              <a:rPr lang="en-IN" sz="1800" dirty="0">
                <a:solidFill>
                  <a:srgbClr val="000000"/>
                </a:solidFill>
                <a:effectLst/>
                <a:latin typeface="Times New Roman" panose="02020603050405020304" pitchFamily="18" charset="0"/>
                <a:ea typeface="Times New Roman" panose="02020603050405020304" pitchFamily="18" charset="0"/>
              </a:rPr>
              <a:t>Grayscale images contain different shades of </a:t>
            </a:r>
            <a:r>
              <a:rPr lang="en-IN" sz="1800" dirty="0" err="1">
                <a:solidFill>
                  <a:srgbClr val="000000"/>
                </a:solidFill>
                <a:effectLst/>
                <a:latin typeface="Times New Roman" panose="02020603050405020304" pitchFamily="18" charset="0"/>
                <a:ea typeface="Times New Roman" panose="02020603050405020304" pitchFamily="18" charset="0"/>
              </a:rPr>
              <a:t>gray</a:t>
            </a:r>
            <a:r>
              <a:rPr lang="en-IN" sz="1800" dirty="0">
                <a:solidFill>
                  <a:srgbClr val="000000"/>
                </a:solidFill>
                <a:effectLst/>
                <a:latin typeface="Times New Roman" panose="02020603050405020304" pitchFamily="18" charset="0"/>
                <a:ea typeface="Times New Roman" panose="02020603050405020304" pitchFamily="18" charset="0"/>
              </a:rPr>
              <a:t>. The intensity values vary from black that is 0 to white that is 255. It is widely used in various applications such as edge detection, texture analysis, and in medical imaging, where intensity changes are more pronounced than </a:t>
            </a:r>
            <a:r>
              <a:rPr lang="en-IN" sz="1800" dirty="0" err="1">
                <a:solidFill>
                  <a:srgbClr val="000000"/>
                </a:solidFill>
                <a:effectLst/>
                <a:latin typeface="Times New Roman" panose="02020603050405020304" pitchFamily="18" charset="0"/>
                <a:ea typeface="Times New Roman" panose="02020603050405020304" pitchFamily="18" charset="0"/>
              </a:rPr>
              <a:t>colors</a:t>
            </a:r>
            <a:r>
              <a:rPr lang="en-IN" sz="1800" dirty="0">
                <a:solidFill>
                  <a:srgbClr val="000000"/>
                </a:solidFill>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58750" indent="0" algn="just">
              <a:lnSpc>
                <a:spcPct val="115000"/>
              </a:lnSpc>
              <a:spcBef>
                <a:spcPts val="1200"/>
              </a:spcBef>
              <a:spcAft>
                <a:spcPts val="800"/>
              </a:spcAft>
              <a:buNone/>
            </a:pPr>
            <a:r>
              <a:rPr lang="en-IN" sz="1800" b="1" dirty="0" err="1">
                <a:solidFill>
                  <a:srgbClr val="000000"/>
                </a:solidFill>
                <a:effectLst/>
                <a:latin typeface="Times New Roman" panose="02020603050405020304" pitchFamily="18" charset="0"/>
                <a:ea typeface="Times New Roman" panose="02020603050405020304" pitchFamily="18" charset="0"/>
              </a:rPr>
              <a:t>Color</a:t>
            </a:r>
            <a:r>
              <a:rPr lang="en-IN" sz="1800" b="1" dirty="0">
                <a:solidFill>
                  <a:srgbClr val="000000"/>
                </a:solidFill>
                <a:effectLst/>
                <a:latin typeface="Times New Roman" panose="02020603050405020304" pitchFamily="18" charset="0"/>
                <a:ea typeface="Times New Roman" panose="02020603050405020304" pitchFamily="18" charset="0"/>
              </a:rPr>
              <a:t> Images:</a:t>
            </a:r>
            <a:endParaRPr lang="en-IN" sz="1800" b="1" dirty="0">
              <a:effectLst/>
              <a:latin typeface="Times New Roman" panose="02020603050405020304" pitchFamily="18" charset="0"/>
              <a:ea typeface="Times New Roman" panose="02020603050405020304" pitchFamily="18" charset="0"/>
            </a:endParaRPr>
          </a:p>
          <a:p>
            <a:pPr marL="158750" indent="0" algn="just">
              <a:lnSpc>
                <a:spcPct val="115000"/>
              </a:lnSpc>
              <a:spcBef>
                <a:spcPts val="1200"/>
              </a:spcBef>
              <a:spcAft>
                <a:spcPts val="800"/>
              </a:spcAft>
              <a:buNone/>
            </a:pPr>
            <a:r>
              <a:rPr lang="en-IN" sz="1800" dirty="0">
                <a:solidFill>
                  <a:srgbClr val="000000"/>
                </a:solidFill>
                <a:effectLst/>
                <a:latin typeface="Times New Roman" panose="02020603050405020304" pitchFamily="18" charset="0"/>
                <a:ea typeface="Times New Roman" panose="02020603050405020304" pitchFamily="18" charset="0"/>
              </a:rPr>
              <a:t>Composed of a multi-channel format, like RGB, to represent the wide range of </a:t>
            </a:r>
            <a:r>
              <a:rPr lang="en-IN" sz="1800" dirty="0" err="1">
                <a:solidFill>
                  <a:srgbClr val="000000"/>
                </a:solidFill>
                <a:effectLst/>
                <a:latin typeface="Times New Roman" panose="02020603050405020304" pitchFamily="18" charset="0"/>
                <a:ea typeface="Times New Roman" panose="02020603050405020304" pitchFamily="18" charset="0"/>
              </a:rPr>
              <a:t>colors</a:t>
            </a:r>
            <a:r>
              <a:rPr lang="en-IN" sz="1800" dirty="0">
                <a:solidFill>
                  <a:srgbClr val="000000"/>
                </a:solidFill>
                <a:effectLst/>
                <a:latin typeface="Times New Roman" panose="02020603050405020304" pitchFamily="18" charset="0"/>
                <a:ea typeface="Times New Roman" panose="02020603050405020304" pitchFamily="18" charset="0"/>
              </a:rPr>
              <a:t>. Most widespread in photography, video processing, and general digital media applications that require full-</a:t>
            </a:r>
            <a:r>
              <a:rPr lang="en-IN" sz="1800" dirty="0" err="1">
                <a:solidFill>
                  <a:srgbClr val="000000"/>
                </a:solidFill>
                <a:effectLst/>
                <a:latin typeface="Times New Roman" panose="02020603050405020304" pitchFamily="18" charset="0"/>
                <a:ea typeface="Times New Roman" panose="02020603050405020304" pitchFamily="18" charset="0"/>
              </a:rPr>
              <a:t>color</a:t>
            </a:r>
            <a:r>
              <a:rPr lang="en-IN" sz="1800" dirty="0">
                <a:solidFill>
                  <a:srgbClr val="000000"/>
                </a:solidFill>
                <a:effectLst/>
                <a:latin typeface="Times New Roman" panose="02020603050405020304" pitchFamily="18" charset="0"/>
                <a:ea typeface="Times New Roman" panose="02020603050405020304" pitchFamily="18" charset="0"/>
              </a:rPr>
              <a:t> representation.</a:t>
            </a:r>
            <a:endParaRPr lang="en-IN" sz="1800" dirty="0">
              <a:effectLst/>
              <a:latin typeface="Times New Roman" panose="02020603050405020304" pitchFamily="18" charset="0"/>
              <a:ea typeface="Times New Roman" panose="02020603050405020304" pitchFamily="18" charset="0"/>
            </a:endParaRPr>
          </a:p>
        </p:txBody>
      </p:sp>
      <p:sp>
        <p:nvSpPr>
          <p:cNvPr id="4" name="Slide Number Placeholder 3">
            <a:extLst>
              <a:ext uri="{FF2B5EF4-FFF2-40B4-BE49-F238E27FC236}">
                <a16:creationId xmlns:a16="http://schemas.microsoft.com/office/drawing/2014/main" id="{CBEFD7B5-5F09-D2B8-C4BF-374CA18D31F1}"/>
              </a:ext>
            </a:extLst>
          </p:cNvPr>
          <p:cNvSpPr>
            <a:spLocks noGrp="1"/>
          </p:cNvSpPr>
          <p:nvPr>
            <p:ph type="sldNum" sz="quarter" idx="5"/>
          </p:nvPr>
        </p:nvSpPr>
        <p:spPr/>
        <p:txBody>
          <a:bodyPr/>
          <a:lstStyle/>
          <a:p>
            <a:fld id="{F3065E4E-ABE4-4C79-8716-B93932D5FBD3}" type="slidenum">
              <a:rPr lang="en-IN" smtClean="0"/>
              <a:t>26</a:t>
            </a:fld>
            <a:endParaRPr lang="en-IN"/>
          </a:p>
        </p:txBody>
      </p:sp>
    </p:spTree>
    <p:extLst>
      <p:ext uri="{BB962C8B-B14F-4D97-AF65-F5344CB8AC3E}">
        <p14:creationId xmlns:p14="http://schemas.microsoft.com/office/powerpoint/2010/main" val="18331303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7CAAFA-B9A0-8CB2-1C68-15F392F58E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21EAD9-DF12-6E24-BB5C-659B133D6F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48E822-8A12-50AD-5DF2-F8BCC5BEEC09}"/>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rPr>
              <a:t>Key phases of Image Processing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484F9E"/>
              </a:solidFill>
              <a:effectLst/>
              <a:latin typeface="Arial"/>
              <a:ea typeface="Calibri" panose="020F0502020204030204" pitchFamily="34" charset="0"/>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484F9E"/>
                </a:solidFill>
                <a:effectLst/>
                <a:latin typeface="Arial"/>
                <a:ea typeface="Calibri" panose="020F0502020204030204" pitchFamily="34" charset="0"/>
                <a:cs typeface="Arial"/>
              </a:rPr>
              <a:t>T</a:t>
            </a:r>
            <a:r>
              <a:rPr lang="en-IN" sz="1800" dirty="0">
                <a:effectLst/>
                <a:latin typeface="Arial" panose="020B0604020202020204" pitchFamily="34" charset="0"/>
                <a:ea typeface="Calibri" panose="020F0502020204030204" pitchFamily="34" charset="0"/>
                <a:cs typeface="Gautami" panose="020B0502040204020203" pitchFamily="34" charset="0"/>
              </a:rPr>
              <a:t>he diagram illustrates key phases in image processing, image classification and computer vision. Let us go through each phases with examples:</a:t>
            </a:r>
          </a:p>
          <a:p>
            <a:pPr marL="0" lvl="0" indent="0" algn="just">
              <a:lnSpc>
                <a:spcPct val="107000"/>
              </a:lnSpc>
              <a:spcBef>
                <a:spcPts val="600"/>
              </a:spcBef>
              <a:buFont typeface="Symbol" panose="05050102010706020507" pitchFamily="18" charset="2"/>
              <a:buNone/>
            </a:pPr>
            <a:r>
              <a:rPr lang="en-IN" sz="1800" b="1" dirty="0">
                <a:effectLst/>
                <a:latin typeface="Arial" panose="020B0604020202020204" pitchFamily="34" charset="0"/>
                <a:ea typeface="Calibri" panose="020F0502020204030204" pitchFamily="34" charset="0"/>
                <a:cs typeface="Gautami" panose="020B0502040204020203" pitchFamily="34" charset="0"/>
              </a:rPr>
              <a:t>Image Acquisition:</a:t>
            </a:r>
            <a:r>
              <a:rPr lang="en-IN" sz="1800" dirty="0">
                <a:effectLst/>
                <a:latin typeface="Arial" panose="020B0604020202020204" pitchFamily="34" charset="0"/>
                <a:ea typeface="Calibri" panose="020F0502020204030204" pitchFamily="34" charset="0"/>
                <a:cs typeface="Gautami" panose="020B0502040204020203" pitchFamily="34" charset="0"/>
              </a:rPr>
              <a:t> This is the process of capturing an image, like taking a photo with a camera. For instance, when you snap a picture with your phone, you’re acquiring an image to work with.</a:t>
            </a:r>
          </a:p>
          <a:p>
            <a:pPr marL="0" lvl="0" indent="0" algn="just">
              <a:lnSpc>
                <a:spcPct val="107000"/>
              </a:lnSpc>
              <a:buFont typeface="Symbol" panose="05050102010706020507" pitchFamily="18" charset="2"/>
              <a:buNone/>
            </a:pPr>
            <a:r>
              <a:rPr lang="en-IN" sz="1800" b="1" dirty="0">
                <a:effectLst/>
                <a:latin typeface="Arial" panose="020B0604020202020204" pitchFamily="34" charset="0"/>
                <a:ea typeface="Calibri" panose="020F0502020204030204" pitchFamily="34" charset="0"/>
                <a:cs typeface="Gautami" panose="020B0502040204020203" pitchFamily="34" charset="0"/>
              </a:rPr>
              <a:t>Image Enhancement:</a:t>
            </a:r>
            <a:r>
              <a:rPr lang="en-IN" sz="1800" dirty="0">
                <a:effectLst/>
                <a:latin typeface="Arial" panose="020B0604020202020204" pitchFamily="34" charset="0"/>
                <a:ea typeface="Calibri" panose="020F0502020204030204" pitchFamily="34" charset="0"/>
                <a:cs typeface="Gautami" panose="020B0502040204020203" pitchFamily="34" charset="0"/>
              </a:rPr>
              <a:t> This phase improves the visual appearance of an image, making it clearer. An example is adjusting brightness and contrast on a photo to make details more visible.</a:t>
            </a:r>
          </a:p>
          <a:p>
            <a:pPr marL="0" lvl="0" indent="0" algn="just">
              <a:lnSpc>
                <a:spcPct val="107000"/>
              </a:lnSpc>
              <a:buFont typeface="Symbol" panose="05050102010706020507" pitchFamily="18" charset="2"/>
              <a:buNone/>
            </a:pPr>
            <a:r>
              <a:rPr lang="en-IN" sz="1800" b="1" dirty="0">
                <a:effectLst/>
                <a:latin typeface="Arial" panose="020B0604020202020204" pitchFamily="34" charset="0"/>
                <a:ea typeface="Calibri" panose="020F0502020204030204" pitchFamily="34" charset="0"/>
                <a:cs typeface="Gautami" panose="020B0502040204020203" pitchFamily="34" charset="0"/>
              </a:rPr>
              <a:t>Image Restoration: </a:t>
            </a:r>
            <a:r>
              <a:rPr lang="en-IN" sz="1800" dirty="0">
                <a:effectLst/>
                <a:latin typeface="Arial" panose="020B0604020202020204" pitchFamily="34" charset="0"/>
                <a:ea typeface="Calibri" panose="020F0502020204030204" pitchFamily="34" charset="0"/>
                <a:cs typeface="Gautami" panose="020B0502040204020203" pitchFamily="34" charset="0"/>
              </a:rPr>
              <a:t>This involves fixing image imperfections, like reducing blurriness or removing noise. For example, if an old photograph is damaged, restoration can help make it look as clear as possible.</a:t>
            </a:r>
          </a:p>
          <a:p>
            <a:pPr marL="0" lvl="0" indent="0" algn="just">
              <a:lnSpc>
                <a:spcPct val="107000"/>
              </a:lnSpc>
              <a:buFont typeface="Symbol" panose="05050102010706020507" pitchFamily="18" charset="2"/>
              <a:buNone/>
            </a:pPr>
            <a:r>
              <a:rPr lang="en-IN" sz="1800" b="1" dirty="0" err="1">
                <a:effectLst/>
                <a:latin typeface="Arial" panose="020B0604020202020204" pitchFamily="34" charset="0"/>
                <a:ea typeface="Calibri" panose="020F0502020204030204" pitchFamily="34" charset="0"/>
                <a:cs typeface="Gautami" panose="020B0502040204020203" pitchFamily="34" charset="0"/>
              </a:rPr>
              <a:t>Color</a:t>
            </a:r>
            <a:r>
              <a:rPr lang="en-IN" sz="1800" b="1" dirty="0">
                <a:effectLst/>
                <a:latin typeface="Arial" panose="020B0604020202020204" pitchFamily="34" charset="0"/>
                <a:ea typeface="Calibri" panose="020F0502020204030204" pitchFamily="34" charset="0"/>
                <a:cs typeface="Gautami" panose="020B0502040204020203" pitchFamily="34" charset="0"/>
              </a:rPr>
              <a:t> Image Processing:</a:t>
            </a:r>
            <a:r>
              <a:rPr lang="en-IN" sz="1800" dirty="0">
                <a:effectLst/>
                <a:latin typeface="Arial" panose="020B0604020202020204" pitchFamily="34" charset="0"/>
                <a:ea typeface="Calibri" panose="020F0502020204030204" pitchFamily="34" charset="0"/>
                <a:cs typeface="Gautami" panose="020B0502040204020203" pitchFamily="34" charset="0"/>
              </a:rPr>
              <a:t> This is about adjusting or </a:t>
            </a:r>
            <a:r>
              <a:rPr lang="en-IN" sz="1800" dirty="0" err="1">
                <a:effectLst/>
                <a:latin typeface="Arial" panose="020B0604020202020204" pitchFamily="34" charset="0"/>
                <a:ea typeface="Calibri" panose="020F0502020204030204" pitchFamily="34" charset="0"/>
                <a:cs typeface="Gautami" panose="020B0502040204020203" pitchFamily="34" charset="0"/>
              </a:rPr>
              <a:t>analyzing</a:t>
            </a:r>
            <a:r>
              <a:rPr lang="en-IN" sz="1800" dirty="0">
                <a:effectLst/>
                <a:latin typeface="Arial" panose="020B0604020202020204" pitchFamily="34" charset="0"/>
                <a:ea typeface="Calibri" panose="020F0502020204030204" pitchFamily="34" charset="0"/>
                <a:cs typeface="Gautami" panose="020B0502040204020203" pitchFamily="34" charset="0"/>
              </a:rPr>
              <a:t> </a:t>
            </a:r>
            <a:r>
              <a:rPr lang="en-IN" sz="1800" dirty="0" err="1">
                <a:effectLst/>
                <a:latin typeface="Arial" panose="020B0604020202020204" pitchFamily="34" charset="0"/>
                <a:ea typeface="Calibri" panose="020F0502020204030204" pitchFamily="34" charset="0"/>
                <a:cs typeface="Gautami" panose="020B0502040204020203" pitchFamily="34" charset="0"/>
              </a:rPr>
              <a:t>color</a:t>
            </a:r>
            <a:r>
              <a:rPr lang="en-IN" sz="1800" dirty="0">
                <a:effectLst/>
                <a:latin typeface="Arial" panose="020B0604020202020204" pitchFamily="34" charset="0"/>
                <a:ea typeface="Calibri" panose="020F0502020204030204" pitchFamily="34" charset="0"/>
                <a:cs typeface="Gautami" panose="020B0502040204020203" pitchFamily="34" charset="0"/>
              </a:rPr>
              <a:t> information. An example is changing the </a:t>
            </a:r>
            <a:r>
              <a:rPr lang="en-IN" sz="1800" dirty="0" err="1">
                <a:effectLst/>
                <a:latin typeface="Arial" panose="020B0604020202020204" pitchFamily="34" charset="0"/>
                <a:ea typeface="Calibri" panose="020F0502020204030204" pitchFamily="34" charset="0"/>
                <a:cs typeface="Gautami" panose="020B0502040204020203" pitchFamily="34" charset="0"/>
              </a:rPr>
              <a:t>color</a:t>
            </a:r>
            <a:r>
              <a:rPr lang="en-IN" sz="1800" dirty="0">
                <a:effectLst/>
                <a:latin typeface="Arial" panose="020B0604020202020204" pitchFamily="34" charset="0"/>
                <a:ea typeface="Calibri" panose="020F0502020204030204" pitchFamily="34" charset="0"/>
                <a:cs typeface="Gautami" panose="020B0502040204020203" pitchFamily="34" charset="0"/>
              </a:rPr>
              <a:t> tone of an image, like applying a black-and-white filter or enhancing certain </a:t>
            </a:r>
            <a:r>
              <a:rPr lang="en-IN" sz="1800" dirty="0" err="1">
                <a:effectLst/>
                <a:latin typeface="Arial" panose="020B0604020202020204" pitchFamily="34" charset="0"/>
                <a:ea typeface="Calibri" panose="020F0502020204030204" pitchFamily="34" charset="0"/>
                <a:cs typeface="Gautami" panose="020B0502040204020203" pitchFamily="34" charset="0"/>
              </a:rPr>
              <a:t>colors</a:t>
            </a:r>
            <a:r>
              <a:rPr lang="en-IN" sz="1800" dirty="0">
                <a:effectLst/>
                <a:latin typeface="Arial" panose="020B0604020202020204" pitchFamily="34" charset="0"/>
                <a:ea typeface="Calibri" panose="020F0502020204030204" pitchFamily="34" charset="0"/>
                <a:cs typeface="Gautami" panose="020B0502040204020203" pitchFamily="34" charset="0"/>
              </a:rPr>
              <a:t> for better visibility.</a:t>
            </a:r>
          </a:p>
          <a:p>
            <a:pPr marL="0" lvl="0" indent="0" algn="just">
              <a:lnSpc>
                <a:spcPct val="107000"/>
              </a:lnSpc>
              <a:buFont typeface="Symbol" panose="05050102010706020507" pitchFamily="18" charset="2"/>
              <a:buNone/>
            </a:pPr>
            <a:r>
              <a:rPr lang="en-IN" sz="1800" b="1" dirty="0">
                <a:effectLst/>
                <a:latin typeface="Arial" panose="020B0604020202020204" pitchFamily="34" charset="0"/>
                <a:ea typeface="Calibri" panose="020F0502020204030204" pitchFamily="34" charset="0"/>
                <a:cs typeface="Gautami" panose="020B0502040204020203" pitchFamily="34" charset="0"/>
              </a:rPr>
              <a:t>Wavelets:</a:t>
            </a:r>
            <a:r>
              <a:rPr lang="en-IN" sz="1800" dirty="0">
                <a:effectLst/>
                <a:latin typeface="Arial" panose="020B0604020202020204" pitchFamily="34" charset="0"/>
                <a:ea typeface="Calibri" panose="020F0502020204030204" pitchFamily="34" charset="0"/>
                <a:cs typeface="Gautami" panose="020B0502040204020203" pitchFamily="34" charset="0"/>
              </a:rPr>
              <a:t> Wavelets help in breaking down images into smaller parts for analysis or compression. For instance, wavelet processing is used in image compression to reduce file size while preserving important details.</a:t>
            </a:r>
          </a:p>
          <a:p>
            <a:pPr marL="0" lvl="0" indent="0" algn="just">
              <a:lnSpc>
                <a:spcPct val="107000"/>
              </a:lnSpc>
              <a:buFont typeface="Symbol" panose="05050102010706020507" pitchFamily="18" charset="2"/>
              <a:buNone/>
            </a:pPr>
            <a:r>
              <a:rPr lang="en-IN" sz="1800" b="1" dirty="0">
                <a:effectLst/>
                <a:latin typeface="Arial" panose="020B0604020202020204" pitchFamily="34" charset="0"/>
                <a:ea typeface="Calibri" panose="020F0502020204030204" pitchFamily="34" charset="0"/>
                <a:cs typeface="Gautami" panose="020B0502040204020203" pitchFamily="34" charset="0"/>
              </a:rPr>
              <a:t>Compression: </a:t>
            </a:r>
            <a:r>
              <a:rPr lang="en-IN" sz="1800" dirty="0">
                <a:effectLst/>
                <a:latin typeface="Arial" panose="020B0604020202020204" pitchFamily="34" charset="0"/>
                <a:ea typeface="Calibri" panose="020F0502020204030204" pitchFamily="34" charset="0"/>
                <a:cs typeface="Gautami" panose="020B0502040204020203" pitchFamily="34" charset="0"/>
              </a:rPr>
              <a:t>This reduces the image size without much loss of quality, useful for saving storage. For example, JPEG is a common format that compresses images to make them smaller.</a:t>
            </a:r>
          </a:p>
          <a:p>
            <a:pPr marL="0" lvl="0" indent="0" algn="just">
              <a:lnSpc>
                <a:spcPct val="107000"/>
              </a:lnSpc>
              <a:buFont typeface="Symbol" panose="05050102010706020507" pitchFamily="18" charset="2"/>
              <a:buNone/>
            </a:pPr>
            <a:r>
              <a:rPr lang="en-IN" sz="1800" b="1" dirty="0">
                <a:effectLst/>
                <a:latin typeface="Arial" panose="020B0604020202020204" pitchFamily="34" charset="0"/>
                <a:ea typeface="Calibri" panose="020F0502020204030204" pitchFamily="34" charset="0"/>
                <a:cs typeface="Gautami" panose="020B0502040204020203" pitchFamily="34" charset="0"/>
              </a:rPr>
              <a:t>Morphological Image Processing:</a:t>
            </a:r>
            <a:r>
              <a:rPr lang="en-IN" sz="1800" dirty="0">
                <a:effectLst/>
                <a:latin typeface="Arial" panose="020B0604020202020204" pitchFamily="34" charset="0"/>
                <a:ea typeface="Calibri" panose="020F0502020204030204" pitchFamily="34" charset="0"/>
                <a:cs typeface="Gautami" panose="020B0502040204020203" pitchFamily="34" charset="0"/>
              </a:rPr>
              <a:t> This is about </a:t>
            </a:r>
            <a:r>
              <a:rPr lang="en-IN" sz="1800" dirty="0" err="1">
                <a:effectLst/>
                <a:latin typeface="Arial" panose="020B0604020202020204" pitchFamily="34" charset="0"/>
                <a:ea typeface="Calibri" panose="020F0502020204030204" pitchFamily="34" charset="0"/>
                <a:cs typeface="Gautami" panose="020B0502040204020203" pitchFamily="34" charset="0"/>
              </a:rPr>
              <a:t>analyzing</a:t>
            </a:r>
            <a:r>
              <a:rPr lang="en-IN" sz="1800" dirty="0">
                <a:effectLst/>
                <a:latin typeface="Arial" panose="020B0604020202020204" pitchFamily="34" charset="0"/>
                <a:ea typeface="Calibri" panose="020F0502020204030204" pitchFamily="34" charset="0"/>
                <a:cs typeface="Gautami" panose="020B0502040204020203" pitchFamily="34" charset="0"/>
              </a:rPr>
              <a:t> shapes and structures in images. An example is using filters to identify specific shapes, like detecting circles in an image of a basketball court.</a:t>
            </a:r>
          </a:p>
          <a:p>
            <a:pPr marL="0" lvl="0" indent="0" algn="just">
              <a:lnSpc>
                <a:spcPct val="107000"/>
              </a:lnSpc>
              <a:buFont typeface="Symbol" panose="05050102010706020507" pitchFamily="18" charset="2"/>
              <a:buNone/>
            </a:pPr>
            <a:r>
              <a:rPr lang="en-IN" sz="1800" b="1" dirty="0">
                <a:effectLst/>
                <a:latin typeface="Arial" panose="020B0604020202020204" pitchFamily="34" charset="0"/>
                <a:ea typeface="Calibri" panose="020F0502020204030204" pitchFamily="34" charset="0"/>
                <a:cs typeface="Gautami" panose="020B0502040204020203" pitchFamily="34" charset="0"/>
              </a:rPr>
              <a:t>Segmentation: </a:t>
            </a:r>
            <a:r>
              <a:rPr lang="en-IN" sz="1800" dirty="0">
                <a:effectLst/>
                <a:latin typeface="Arial" panose="020B0604020202020204" pitchFamily="34" charset="0"/>
                <a:ea typeface="Calibri" panose="020F0502020204030204" pitchFamily="34" charset="0"/>
                <a:cs typeface="Gautami" panose="020B0502040204020203" pitchFamily="34" charset="0"/>
              </a:rPr>
              <a:t>This phase divides an image into meaningful sections. For instance, in a photo of a classroom, segmentation might separate each student’s face for individual analysis.</a:t>
            </a:r>
          </a:p>
          <a:p>
            <a:pPr marL="0" lvl="0" indent="0" algn="just">
              <a:lnSpc>
                <a:spcPct val="107000"/>
              </a:lnSpc>
              <a:buFont typeface="Symbol" panose="05050102010706020507" pitchFamily="18" charset="2"/>
              <a:buNone/>
            </a:pPr>
            <a:r>
              <a:rPr lang="en-IN" sz="1800" b="1" dirty="0">
                <a:effectLst/>
                <a:latin typeface="Arial" panose="020B0604020202020204" pitchFamily="34" charset="0"/>
                <a:ea typeface="Calibri" panose="020F0502020204030204" pitchFamily="34" charset="0"/>
                <a:cs typeface="Gautami" panose="020B0502040204020203" pitchFamily="34" charset="0"/>
              </a:rPr>
              <a:t>Feature Extraction:</a:t>
            </a:r>
            <a:r>
              <a:rPr lang="en-IN" sz="1800" dirty="0">
                <a:effectLst/>
                <a:latin typeface="Arial" panose="020B0604020202020204" pitchFamily="34" charset="0"/>
                <a:ea typeface="Calibri" panose="020F0502020204030204" pitchFamily="34" charset="0"/>
                <a:cs typeface="Gautami" panose="020B0502040204020203" pitchFamily="34" charset="0"/>
              </a:rPr>
              <a:t> This identifies specific characteristics in the image, like edges or textures. An example is detecting facial features in a selfie for face recognition.</a:t>
            </a:r>
          </a:p>
          <a:p>
            <a:pPr marL="0" lvl="0" indent="0" algn="just">
              <a:lnSpc>
                <a:spcPct val="107000"/>
              </a:lnSpc>
              <a:spcAft>
                <a:spcPts val="1400"/>
              </a:spcAft>
              <a:buFont typeface="Symbol" panose="05050102010706020507" pitchFamily="18" charset="2"/>
              <a:buNone/>
            </a:pPr>
            <a:r>
              <a:rPr lang="en-IN" sz="1800" b="1" dirty="0">
                <a:effectLst/>
                <a:latin typeface="Arial" panose="020B0604020202020204" pitchFamily="34" charset="0"/>
                <a:ea typeface="Calibri" panose="020F0502020204030204" pitchFamily="34" charset="0"/>
                <a:cs typeface="Gautami" panose="020B0502040204020203" pitchFamily="34" charset="0"/>
              </a:rPr>
              <a:t>Image Pattern Classification:</a:t>
            </a:r>
            <a:r>
              <a:rPr lang="en-IN" sz="1800" dirty="0">
                <a:effectLst/>
                <a:latin typeface="Arial" panose="020B0604020202020204" pitchFamily="34" charset="0"/>
                <a:ea typeface="Calibri" panose="020F0502020204030204" pitchFamily="34" charset="0"/>
                <a:cs typeface="Gautami" panose="020B0502040204020203" pitchFamily="34" charset="0"/>
              </a:rPr>
              <a:t> This phase classifies objects or patterns within an image. For example, in a traffic monitoring system, this might classify vehicles into types (e.g., cars, trucks, buses).</a:t>
            </a:r>
          </a:p>
        </p:txBody>
      </p:sp>
      <p:sp>
        <p:nvSpPr>
          <p:cNvPr id="4" name="Slide Number Placeholder 3">
            <a:extLst>
              <a:ext uri="{FF2B5EF4-FFF2-40B4-BE49-F238E27FC236}">
                <a16:creationId xmlns:a16="http://schemas.microsoft.com/office/drawing/2014/main" id="{679B01E5-4624-8EAB-B59C-B502A91D3706}"/>
              </a:ext>
            </a:extLst>
          </p:cNvPr>
          <p:cNvSpPr>
            <a:spLocks noGrp="1"/>
          </p:cNvSpPr>
          <p:nvPr>
            <p:ph type="sldNum" sz="quarter" idx="5"/>
          </p:nvPr>
        </p:nvSpPr>
        <p:spPr/>
        <p:txBody>
          <a:bodyPr/>
          <a:lstStyle/>
          <a:p>
            <a:fld id="{F3065E4E-ABE4-4C79-8716-B93932D5FBD3}" type="slidenum">
              <a:rPr lang="en-IN" smtClean="0"/>
              <a:t>27</a:t>
            </a:fld>
            <a:endParaRPr lang="en-IN"/>
          </a:p>
        </p:txBody>
      </p:sp>
    </p:spTree>
    <p:extLst>
      <p:ext uri="{BB962C8B-B14F-4D97-AF65-F5344CB8AC3E}">
        <p14:creationId xmlns:p14="http://schemas.microsoft.com/office/powerpoint/2010/main" val="21729117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5AC6C7-C1F4-FE1C-4D90-7E709187B0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F73B59-8570-5426-D77D-55EB923897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FB245B-14D7-C205-DEF7-50941F7289BD}"/>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Image Classification in Computer Vision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3200" b="0" i="0" dirty="0">
                <a:solidFill>
                  <a:srgbClr val="005A8B"/>
                </a:solidFill>
                <a:effectLst/>
                <a:latin typeface="Open Sans" panose="020B0606030504020204" pitchFamily="34" charset="0"/>
              </a:rPr>
            </a:br>
            <a:r>
              <a:rPr lang="en-US" sz="3200" b="0" i="0" dirty="0">
                <a:solidFill>
                  <a:srgbClr val="B64F00"/>
                </a:solidFill>
                <a:effectLst/>
                <a:latin typeface="Open Sans" panose="020B0606030504020204" pitchFamily="34" charset="0"/>
              </a:rPr>
              <a:t>The</a:t>
            </a:r>
            <a:r>
              <a:rPr lang="en-US" sz="3200" b="0" i="0" dirty="0">
                <a:solidFill>
                  <a:srgbClr val="000000"/>
                </a:solidFill>
                <a:effectLst/>
                <a:latin typeface="Open Sans" panose="020B0606030504020204" pitchFamily="34" charset="0"/>
              </a:rPr>
              <a:t> classification </a:t>
            </a:r>
            <a:r>
              <a:rPr lang="en-US" sz="3200" b="0" i="0" dirty="0">
                <a:solidFill>
                  <a:srgbClr val="B64F00"/>
                </a:solidFill>
                <a:effectLst/>
                <a:latin typeface="Open Sans" panose="020B0606030504020204" pitchFamily="34" charset="0"/>
              </a:rPr>
              <a:t>of</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images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to</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labels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or</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classes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one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of</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basic</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tasks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computer</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vision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that</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trains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a</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model</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to</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recognize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pictures</a:t>
            </a:r>
            <a:r>
              <a:rPr lang="en-US" sz="3200" b="0" i="0" dirty="0">
                <a:solidFill>
                  <a:srgbClr val="000000"/>
                </a:solidFill>
                <a:effectLst/>
                <a:latin typeface="Open Sans" panose="020B0606030504020204" pitchFamily="34" charset="0"/>
              </a:rPr>
              <a:t> based on </a:t>
            </a:r>
            <a:r>
              <a:rPr lang="en-US" sz="3200" b="0" i="0" dirty="0">
                <a:solidFill>
                  <a:srgbClr val="B64F00"/>
                </a:solidFill>
                <a:effectLst/>
                <a:latin typeface="Open Sans" panose="020B0606030504020204" pitchFamily="34" charset="0"/>
              </a:rPr>
              <a:t>contents</a:t>
            </a:r>
            <a:r>
              <a:rPr lang="en-US" sz="3200" b="0" i="0" dirty="0">
                <a:solidFill>
                  <a:srgbClr val="000000"/>
                </a:solidFill>
                <a:effectLst/>
                <a:latin typeface="Open Sans" panose="020B0606030504020204" pitchFamily="34" charset="0"/>
              </a:rPr>
              <a:t>.</a:t>
            </a:r>
            <a:br>
              <a:rPr lang="en-US" sz="3200" b="0" i="0" dirty="0">
                <a:solidFill>
                  <a:srgbClr val="000000"/>
                </a:solidFill>
                <a:effectLst/>
                <a:latin typeface="Open Sans" panose="020B0606030504020204" pitchFamily="34" charset="0"/>
              </a:rPr>
            </a:br>
            <a:r>
              <a:rPr lang="en-US" sz="3200" b="0" i="0" dirty="0">
                <a:solidFill>
                  <a:srgbClr val="B64F00"/>
                </a:solidFill>
                <a:effectLst/>
                <a:latin typeface="Open Sans" panose="020B0606030504020204" pitchFamily="34" charset="0"/>
              </a:rPr>
              <a:t>Feed</a:t>
            </a:r>
            <a:r>
              <a:rPr lang="en-US" sz="3200" b="0" i="0" dirty="0">
                <a:solidFill>
                  <a:srgbClr val="000000"/>
                </a:solidFill>
                <a:effectLst/>
                <a:latin typeface="Open Sans" panose="020B0606030504020204" pitchFamily="34" charset="0"/>
              </a:rPr>
              <a:t> the model labeled images </a:t>
            </a:r>
            <a:r>
              <a:rPr lang="en-US" sz="3200" b="0" i="0" dirty="0">
                <a:solidFill>
                  <a:srgbClr val="B64F00"/>
                </a:solidFill>
                <a:effectLst/>
                <a:latin typeface="Open Sans" panose="020B0606030504020204" pitchFamily="34" charset="0"/>
              </a:rPr>
              <a:t>so</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that </a:t>
            </a:r>
            <a:r>
              <a:rPr lang="en-US" sz="3200" b="0" i="0" dirty="0">
                <a:solidFill>
                  <a:srgbClr val="000000"/>
                </a:solidFill>
                <a:effectLst/>
                <a:latin typeface="Open Sans" panose="020B0606030504020204" pitchFamily="34" charset="0"/>
              </a:rPr>
              <a:t>it </a:t>
            </a:r>
            <a:r>
              <a:rPr lang="en-US" sz="3200" b="0" i="0" dirty="0">
                <a:solidFill>
                  <a:srgbClr val="B64F00"/>
                </a:solidFill>
                <a:effectLst/>
                <a:latin typeface="Open Sans" panose="020B0606030504020204" pitchFamily="34" charset="0"/>
              </a:rPr>
              <a:t>may</a:t>
            </a:r>
            <a:r>
              <a:rPr lang="en-US" sz="3200" b="0" i="0" dirty="0">
                <a:solidFill>
                  <a:srgbClr val="005A8B"/>
                </a:solidFill>
                <a:effectLst/>
                <a:latin typeface="Open Sans" panose="020B0606030504020204" pitchFamily="34" charset="0"/>
              </a:rPr>
              <a:t> learn patterns, textures, and features unique to </a:t>
            </a:r>
            <a:r>
              <a:rPr lang="en-US" sz="3200" b="0" i="0" dirty="0">
                <a:solidFill>
                  <a:srgbClr val="B64F00"/>
                </a:solidFill>
                <a:effectLst/>
                <a:latin typeface="Open Sans" panose="020B0606030504020204" pitchFamily="34" charset="0"/>
              </a:rPr>
              <a:t>a</a:t>
            </a:r>
            <a:r>
              <a:rPr lang="en-US" sz="3200" b="0" i="0" dirty="0">
                <a:solidFill>
                  <a:srgbClr val="005A8B"/>
                </a:solidFill>
                <a:effectLst/>
                <a:latin typeface="Open Sans" panose="020B0606030504020204" pitchFamily="34" charset="0"/>
              </a:rPr>
              <a:t> category so that it can </a:t>
            </a:r>
            <a:r>
              <a:rPr lang="en-US" sz="3200" b="0" i="0" dirty="0">
                <a:solidFill>
                  <a:srgbClr val="B64F00"/>
                </a:solidFill>
                <a:effectLst/>
                <a:latin typeface="Open Sans" panose="020B0606030504020204" pitchFamily="34" charset="0"/>
              </a:rPr>
              <a:t>be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able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to make correct classifications for </a:t>
            </a:r>
            <a:r>
              <a:rPr lang="en-US" sz="3200" b="0" i="0" dirty="0">
                <a:solidFill>
                  <a:srgbClr val="000000"/>
                </a:solidFill>
                <a:effectLst/>
                <a:latin typeface="Open Sans" panose="020B0606030504020204" pitchFamily="34" charset="0"/>
              </a:rPr>
              <a:t>new, unseen images.</a:t>
            </a:r>
            <a:br>
              <a:rPr lang="en-US" sz="3200" b="0" i="0" dirty="0">
                <a:solidFill>
                  <a:srgbClr val="000000"/>
                </a:solidFill>
                <a:effectLst/>
                <a:latin typeface="Open Sans" panose="020B0606030504020204" pitchFamily="34" charset="0"/>
              </a:rPr>
            </a:br>
            <a:r>
              <a:rPr lang="en-US" sz="3200" b="0" i="0" dirty="0">
                <a:solidFill>
                  <a:srgbClr val="005A8B"/>
                </a:solidFill>
                <a:effectLst/>
                <a:latin typeface="Open Sans" panose="020B0606030504020204" pitchFamily="34" charset="0"/>
              </a:rPr>
              <a:t>Suppose we train a model with labeled images of animals like dogs, cats, and birds. After </a:t>
            </a:r>
            <a:r>
              <a:rPr lang="en-US" sz="3200" b="0" i="0" dirty="0">
                <a:solidFill>
                  <a:srgbClr val="B64F00"/>
                </a:solidFill>
                <a:effectLst/>
                <a:latin typeface="Open Sans" panose="020B0606030504020204" pitchFamily="34" charset="0"/>
              </a:rPr>
              <a:t>that</a:t>
            </a:r>
            <a:r>
              <a:rPr lang="en-US" sz="3200" b="0" i="0" dirty="0">
                <a:solidFill>
                  <a:srgbClr val="000000"/>
                </a:solidFill>
                <a:effectLst/>
                <a:latin typeface="Open Sans" panose="020B0606030504020204" pitchFamily="34" charset="0"/>
              </a:rPr>
              <a:t>, the model can </a:t>
            </a:r>
            <a:r>
              <a:rPr lang="en-US" sz="3200" b="0" i="0" dirty="0">
                <a:solidFill>
                  <a:srgbClr val="B64F00"/>
                </a:solidFill>
                <a:effectLst/>
                <a:latin typeface="Open Sans" panose="020B0606030504020204" pitchFamily="34" charset="0"/>
              </a:rPr>
              <a:t>recognize</a:t>
            </a:r>
            <a:r>
              <a:rPr lang="en-US" sz="3200" b="0" i="0" dirty="0">
                <a:solidFill>
                  <a:srgbClr val="005A8B"/>
                </a:solidFill>
                <a:effectLst/>
                <a:latin typeface="Open Sans" panose="020B0606030504020204" pitchFamily="34" charset="0"/>
              </a:rPr>
              <a:t> an image of an unknown animal and </a:t>
            </a:r>
            <a:r>
              <a:rPr lang="en-US" sz="3200" b="0" i="0" dirty="0">
                <a:solidFill>
                  <a:srgbClr val="B64F00"/>
                </a:solidFill>
                <a:effectLst/>
                <a:latin typeface="Open Sans" panose="020B0606030504020204" pitchFamily="34" charset="0"/>
              </a:rPr>
              <a:t>can </a:t>
            </a:r>
            <a:r>
              <a:rPr lang="en-US" sz="3200" b="0" i="0" dirty="0">
                <a:solidFill>
                  <a:srgbClr val="000000"/>
                </a:solidFill>
                <a:effectLst/>
                <a:latin typeface="Open Sans" panose="020B0606030504020204" pitchFamily="34" charset="0"/>
              </a:rPr>
              <a:t>determine </a:t>
            </a:r>
            <a:r>
              <a:rPr lang="en-US" sz="3200" b="0" i="0" dirty="0">
                <a:solidFill>
                  <a:srgbClr val="B64F00"/>
                </a:solidFill>
                <a:effectLst/>
                <a:latin typeface="Open Sans" panose="020B0606030504020204" pitchFamily="34" charset="0"/>
              </a:rPr>
              <a:t>if</a:t>
            </a:r>
            <a:r>
              <a:rPr lang="en-US" sz="3200" b="0" i="0" dirty="0">
                <a:solidFill>
                  <a:srgbClr val="005A8B"/>
                </a:solidFill>
                <a:effectLst/>
                <a:latin typeface="Open Sans" panose="020B0606030504020204" pitchFamily="34" charset="0"/>
              </a:rPr>
              <a:t> it is a dog, cat, or bird </a:t>
            </a:r>
            <a:r>
              <a:rPr lang="en-US" sz="3200" b="0" i="0" dirty="0">
                <a:solidFill>
                  <a:srgbClr val="B64F00"/>
                </a:solidFill>
                <a:effectLst/>
                <a:latin typeface="Open Sans" panose="020B0606030504020204" pitchFamily="34" charset="0"/>
              </a:rPr>
              <a:t>using</a:t>
            </a:r>
            <a:r>
              <a:rPr lang="en-US" sz="3200" b="0" i="0" dirty="0">
                <a:solidFill>
                  <a:srgbClr val="000000"/>
                </a:solidFill>
                <a:effectLst/>
                <a:latin typeface="Open Sans" panose="020B0606030504020204" pitchFamily="34" charset="0"/>
              </a:rPr>
              <a:t> </a:t>
            </a:r>
            <a:r>
              <a:rPr lang="en-US" sz="3200" b="0" i="0" dirty="0">
                <a:solidFill>
                  <a:srgbClr val="005A8B"/>
                </a:solidFill>
                <a:effectLst/>
                <a:latin typeface="Open Sans" panose="020B0606030504020204" pitchFamily="34" charset="0"/>
              </a:rPr>
              <a:t>learned characteristics.</a:t>
            </a:r>
            <a:br>
              <a:rPr lang="en-US" sz="3200" b="0" i="0" dirty="0">
                <a:solidFill>
                  <a:srgbClr val="005A8B"/>
                </a:solidFill>
                <a:effectLst/>
                <a:latin typeface="Open Sans" panose="020B0606030504020204" pitchFamily="34" charset="0"/>
              </a:rPr>
            </a:br>
            <a:br>
              <a:rPr lang="en-US" sz="3200" b="0" i="0" dirty="0">
                <a:solidFill>
                  <a:srgbClr val="005A8B"/>
                </a:solidFill>
                <a:effectLst/>
                <a:latin typeface="Open Sans" panose="020B0606030504020204" pitchFamily="34" charset="0"/>
              </a:rPr>
            </a:br>
            <a:r>
              <a:rPr lang="en-US" sz="3200" b="1" i="0" dirty="0">
                <a:solidFill>
                  <a:srgbClr val="005A8B"/>
                </a:solidFill>
                <a:effectLst/>
                <a:latin typeface="Open Sans" panose="020B0606030504020204" pitchFamily="34" charset="0"/>
              </a:rPr>
              <a:t>Importance of Image Classification</a:t>
            </a:r>
            <a:br>
              <a:rPr lang="en-US" sz="3200" b="0" i="0" dirty="0">
                <a:solidFill>
                  <a:srgbClr val="005A8B"/>
                </a:solidFill>
                <a:effectLst/>
                <a:latin typeface="Open Sans" panose="020B0606030504020204" pitchFamily="34" charset="0"/>
              </a:rPr>
            </a:br>
            <a:r>
              <a:rPr lang="en-US" sz="3200" b="0" i="0" dirty="0">
                <a:solidFill>
                  <a:srgbClr val="005A8B"/>
                </a:solidFill>
                <a:effectLst/>
                <a:latin typeface="Open Sans" panose="020B0606030504020204" pitchFamily="34" charset="0"/>
              </a:rPr>
              <a:t>Image classification </a:t>
            </a:r>
            <a:r>
              <a:rPr lang="en-US" sz="3200" b="0" i="0" dirty="0">
                <a:solidFill>
                  <a:srgbClr val="B64F00"/>
                </a:solidFill>
                <a:effectLst/>
                <a:latin typeface="Open Sans" panose="020B0606030504020204" pitchFamily="34" charset="0"/>
              </a:rPr>
              <a:t>basically </a:t>
            </a:r>
            <a:r>
              <a:rPr lang="en-US" sz="3200" b="0" i="0" dirty="0">
                <a:solidFill>
                  <a:srgbClr val="005A8B"/>
                </a:solidFill>
                <a:effectLst/>
                <a:latin typeface="Open Sans" panose="020B0606030504020204" pitchFamily="34" charset="0"/>
              </a:rPr>
              <a:t>enables computers to interpret visual information in ways </a:t>
            </a:r>
            <a:r>
              <a:rPr lang="en-US" sz="3200" b="0" i="0" dirty="0">
                <a:solidFill>
                  <a:srgbClr val="B64F00"/>
                </a:solidFill>
                <a:effectLst/>
                <a:latin typeface="Open Sans" panose="020B0606030504020204" pitchFamily="34" charset="0"/>
              </a:rPr>
              <a:t>useful</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for</a:t>
            </a:r>
            <a:r>
              <a:rPr lang="en-US" sz="3200" b="0" i="0" dirty="0">
                <a:solidFill>
                  <a:srgbClr val="000000"/>
                </a:solidFill>
                <a:effectLst/>
                <a:latin typeface="Open Sans" panose="020B0606030504020204" pitchFamily="34" charset="0"/>
              </a:rPr>
              <a:t> human tasks, </a:t>
            </a:r>
            <a:r>
              <a:rPr lang="en-US" sz="3200" b="0" i="0" dirty="0">
                <a:solidFill>
                  <a:srgbClr val="B64F00"/>
                </a:solidFill>
                <a:effectLst/>
                <a:latin typeface="Open Sans" panose="020B0606030504020204" pitchFamily="34" charset="0"/>
              </a:rPr>
              <a:t>like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simple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organization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analysis</a:t>
            </a:r>
            <a:r>
              <a:rPr lang="en-US" sz="3200" b="0" i="0" dirty="0">
                <a:solidFill>
                  <a:srgbClr val="000000"/>
                </a:solidFill>
                <a:effectLst/>
                <a:latin typeface="Open Sans" panose="020B0606030504020204" pitchFamily="34" charset="0"/>
              </a:rPr>
              <a:t>, and </a:t>
            </a:r>
            <a:r>
              <a:rPr lang="en-US" sz="3200" b="0" i="0" dirty="0">
                <a:solidFill>
                  <a:srgbClr val="B64F00"/>
                </a:solidFill>
                <a:effectLst/>
                <a:latin typeface="Open Sans" panose="020B0606030504020204" pitchFamily="34" charset="0"/>
              </a:rPr>
              <a:t>decision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making</a:t>
            </a:r>
            <a:r>
              <a:rPr lang="en-US" sz="3200" b="0" i="0" dirty="0">
                <a:solidFill>
                  <a:srgbClr val="000000"/>
                </a:solidFill>
                <a:effectLst/>
                <a:latin typeface="Open Sans" panose="020B0606030504020204" pitchFamily="34" charset="0"/>
              </a:rPr>
              <a:t> based on </a:t>
            </a:r>
            <a:r>
              <a:rPr lang="en-US" sz="3200" b="0" i="0" dirty="0">
                <a:solidFill>
                  <a:srgbClr val="B64F00"/>
                </a:solidFill>
                <a:effectLst/>
                <a:latin typeface="Open Sans" panose="020B0606030504020204" pitchFamily="34" charset="0"/>
              </a:rPr>
              <a:t>the</a:t>
            </a:r>
            <a:r>
              <a:rPr lang="en-US" sz="3200" b="0" i="0" dirty="0">
                <a:solidFill>
                  <a:srgbClr val="000000"/>
                </a:solidFill>
                <a:effectLst/>
                <a:latin typeface="Open Sans" panose="020B0606030504020204" pitchFamily="34" charset="0"/>
              </a:rPr>
              <a:t> data</a:t>
            </a:r>
            <a:r>
              <a:rPr lang="en-US" sz="3200" b="0" i="0" dirty="0">
                <a:solidFill>
                  <a:srgbClr val="B64F00"/>
                </a:solidFill>
                <a:effectLst/>
                <a:latin typeface="Open Sans" panose="020B0606030504020204" pitchFamily="34" charset="0"/>
              </a:rPr>
              <a:t> from images</a:t>
            </a:r>
            <a:r>
              <a:rPr lang="en-US" sz="3200" b="0" i="0" dirty="0">
                <a:solidFill>
                  <a:srgbClr val="000000"/>
                </a:solidFill>
                <a:effectLst/>
                <a:latin typeface="Open Sans" panose="020B0606030504020204" pitchFamily="34" charset="0"/>
              </a:rPr>
              <a:t>.</a:t>
            </a:r>
            <a:br>
              <a:rPr lang="en-US" sz="3200" b="0" i="0" dirty="0">
                <a:solidFill>
                  <a:srgbClr val="000000"/>
                </a:solidFill>
                <a:effectLst/>
                <a:latin typeface="Open Sans" panose="020B0606030504020204" pitchFamily="34" charset="0"/>
              </a:rPr>
            </a:br>
            <a:r>
              <a:rPr lang="en-US" sz="3200" b="1" i="0" dirty="0">
                <a:solidFill>
                  <a:srgbClr val="000000"/>
                </a:solidFill>
                <a:effectLst/>
                <a:latin typeface="Open Sans" panose="020B0606030504020204" pitchFamily="34" charset="0"/>
              </a:rPr>
              <a:t>Example</a:t>
            </a:r>
            <a:r>
              <a:rPr lang="en-US" sz="3200" b="0" i="0" dirty="0">
                <a:solidFill>
                  <a:srgbClr val="B64F00"/>
                </a:solidFill>
                <a:effectLst/>
                <a:latin typeface="Open Sans" panose="020B0606030504020204" pitchFamily="34" charset="0"/>
              </a:rPr>
              <a:t>:</a:t>
            </a:r>
            <a:r>
              <a:rPr lang="en-US" sz="3200" b="0" i="0" dirty="0">
                <a:solidFill>
                  <a:srgbClr val="000000"/>
                </a:solidFill>
                <a:effectLst/>
                <a:latin typeface="Open Sans" panose="020B0606030504020204" pitchFamily="34" charset="0"/>
              </a:rPr>
              <a:t> Automatic tagging </a:t>
            </a:r>
            <a:r>
              <a:rPr lang="en-US" sz="3200" b="0" i="0" dirty="0">
                <a:solidFill>
                  <a:srgbClr val="B64F00"/>
                </a:solidFill>
                <a:effectLst/>
                <a:latin typeface="Open Sans" panose="020B0606030504020204" pitchFamily="34" charset="0"/>
              </a:rPr>
              <a:t>of</a:t>
            </a:r>
            <a:r>
              <a:rPr lang="en-US" sz="3200" b="0" i="0" dirty="0">
                <a:solidFill>
                  <a:srgbClr val="000000"/>
                </a:solidFill>
                <a:effectLst/>
                <a:latin typeface="Open Sans" panose="020B0606030504020204" pitchFamily="34" charset="0"/>
              </a:rPr>
              <a:t> social media </a:t>
            </a:r>
            <a:r>
              <a:rPr lang="en-US" sz="3200" b="0" i="0" dirty="0">
                <a:solidFill>
                  <a:srgbClr val="B64F00"/>
                </a:solidFill>
                <a:effectLst/>
                <a:latin typeface="Open Sans" panose="020B0606030504020204" pitchFamily="34" charset="0"/>
              </a:rPr>
              <a:t>picture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consisting</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of how </a:t>
            </a:r>
            <a:r>
              <a:rPr lang="en-US" sz="3200" b="0" i="0" dirty="0">
                <a:solidFill>
                  <a:srgbClr val="000000"/>
                </a:solidFill>
                <a:effectLst/>
                <a:latin typeface="Open Sans" panose="020B0606030504020204" pitchFamily="34" charset="0"/>
              </a:rPr>
              <a:t>a model </a:t>
            </a:r>
            <a:r>
              <a:rPr lang="en-US" sz="3200" b="0" i="0" dirty="0">
                <a:solidFill>
                  <a:srgbClr val="B64F00"/>
                </a:solidFill>
                <a:effectLst/>
                <a:latin typeface="Open Sans" panose="020B0606030504020204" pitchFamily="34" charset="0"/>
              </a:rPr>
              <a:t>can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identify </a:t>
            </a:r>
            <a:r>
              <a:rPr lang="en-US" sz="3200" b="0" i="0" dirty="0">
                <a:solidFill>
                  <a:srgbClr val="000000"/>
                </a:solidFill>
                <a:effectLst/>
                <a:latin typeface="Open Sans" panose="020B0606030504020204" pitchFamily="34" charset="0"/>
              </a:rPr>
              <a:t>and </a:t>
            </a:r>
            <a:r>
              <a:rPr lang="en-US" sz="3200" b="0" i="0" dirty="0">
                <a:solidFill>
                  <a:srgbClr val="B64F00"/>
                </a:solidFill>
                <a:effectLst/>
                <a:latin typeface="Open Sans" panose="020B0606030504020204" pitchFamily="34" charset="0"/>
              </a:rPr>
              <a:t>tag</a:t>
            </a:r>
            <a:r>
              <a:rPr lang="en-US" sz="3200" b="0" i="0" dirty="0">
                <a:solidFill>
                  <a:srgbClr val="000000"/>
                </a:solidFill>
                <a:effectLst/>
                <a:latin typeface="Open Sans" panose="020B0606030504020204" pitchFamily="34" charset="0"/>
              </a:rPr>
              <a:t> people or </a:t>
            </a:r>
            <a:r>
              <a:rPr lang="en-US" sz="3200" b="0" i="0" dirty="0">
                <a:solidFill>
                  <a:srgbClr val="B64F00"/>
                </a:solidFill>
                <a:effectLst/>
                <a:latin typeface="Open Sans" panose="020B0606030504020204" pitchFamily="34" charset="0"/>
              </a:rPr>
              <a:t>things</a:t>
            </a:r>
            <a:r>
              <a:rPr lang="en-US" sz="3200" b="0" i="0" dirty="0">
                <a:solidFill>
                  <a:srgbClr val="000000"/>
                </a:solidFill>
                <a:effectLst/>
                <a:latin typeface="Open Sans" panose="020B0606030504020204" pitchFamily="34" charset="0"/>
              </a:rPr>
              <a:t> in </a:t>
            </a:r>
            <a:r>
              <a:rPr lang="en-US" sz="3200" b="0" i="0" dirty="0">
                <a:solidFill>
                  <a:srgbClr val="B64F00"/>
                </a:solidFill>
                <a:effectLst/>
                <a:latin typeface="Open Sans" panose="020B0606030504020204" pitchFamily="34" charset="0"/>
              </a:rPr>
              <a:t>the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pictures.</a:t>
            </a:r>
            <a:br>
              <a:rPr lang="en-US" sz="3200" b="0" i="0" dirty="0">
                <a:solidFill>
                  <a:srgbClr val="000000"/>
                </a:solidFill>
                <a:effectLst/>
                <a:latin typeface="Open Sans" panose="020B0606030504020204" pitchFamily="34" charset="0"/>
              </a:rPr>
            </a:br>
            <a:r>
              <a:rPr lang="en-US" sz="3200" b="0" i="0" dirty="0">
                <a:solidFill>
                  <a:srgbClr val="B64F00"/>
                </a:solidFill>
                <a:effectLst/>
                <a:latin typeface="Open Sans" panose="020B0606030504020204" pitchFamily="34" charset="0"/>
              </a:rPr>
              <a:t>Many</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areas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in</a:t>
            </a:r>
            <a:r>
              <a:rPr lang="en-US" sz="3200" b="0" i="0" dirty="0">
                <a:solidFill>
                  <a:srgbClr val="000000"/>
                </a:solidFill>
                <a:effectLst/>
                <a:latin typeface="Open Sans" panose="020B0606030504020204" pitchFamily="34" charset="0"/>
              </a:rPr>
              <a:t> classification </a:t>
            </a:r>
            <a:r>
              <a:rPr lang="en-US" sz="3200" b="0" i="0" dirty="0">
                <a:solidFill>
                  <a:srgbClr val="B64F00"/>
                </a:solidFill>
                <a:effectLst/>
                <a:latin typeface="Open Sans" panose="020B0606030504020204" pitchFamily="34" charset="0"/>
              </a:rPr>
              <a:t>can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have</a:t>
            </a:r>
            <a:r>
              <a:rPr lang="en-US" sz="3200" b="0" i="0" dirty="0">
                <a:solidFill>
                  <a:srgbClr val="000000"/>
                </a:solidFill>
                <a:effectLst/>
                <a:latin typeface="Open Sans" panose="020B0606030504020204" pitchFamily="34" charset="0"/>
              </a:rPr>
              <a:t> automation </a:t>
            </a:r>
            <a:r>
              <a:rPr lang="en-US" sz="3200" b="0" i="0" dirty="0">
                <a:solidFill>
                  <a:srgbClr val="B64F00"/>
                </a:solidFill>
                <a:effectLst/>
                <a:latin typeface="Open Sans" panose="020B0606030504020204" pitchFamily="34" charset="0"/>
              </a:rPr>
              <a:t>capability</a:t>
            </a:r>
            <a:r>
              <a:rPr lang="en-US" sz="3200" b="0" i="0" dirty="0">
                <a:solidFill>
                  <a:srgbClr val="000000"/>
                </a:solidFill>
                <a:effectLst/>
                <a:latin typeface="Open Sans" panose="020B0606030504020204" pitchFamily="34" charset="0"/>
              </a:rPr>
              <a:t>. For example, manufacturing </a:t>
            </a:r>
            <a:r>
              <a:rPr lang="en-US" sz="3200" b="0" i="0" dirty="0">
                <a:solidFill>
                  <a:srgbClr val="B64F00"/>
                </a:solidFill>
                <a:effectLst/>
                <a:latin typeface="Open Sans" panose="020B0606030504020204" pitchFamily="34" charset="0"/>
              </a:rPr>
              <a:t>automatically</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employs </a:t>
            </a:r>
            <a:r>
              <a:rPr lang="en-US" sz="3200" b="0" i="0" dirty="0">
                <a:solidFill>
                  <a:srgbClr val="000000"/>
                </a:solidFill>
                <a:effectLst/>
                <a:latin typeface="Open Sans" panose="020B0606030504020204" pitchFamily="34" charset="0"/>
              </a:rPr>
              <a:t>quality control systems </a:t>
            </a:r>
            <a:r>
              <a:rPr lang="en-US" sz="3200" b="0" i="0" dirty="0">
                <a:solidFill>
                  <a:srgbClr val="B64F00"/>
                </a:solidFill>
                <a:effectLst/>
                <a:latin typeface="Open Sans" panose="020B0606030504020204" pitchFamily="34" charset="0"/>
              </a:rPr>
              <a:t>in its </a:t>
            </a:r>
            <a:r>
              <a:rPr lang="en-US" sz="3200" b="0" i="0" dirty="0">
                <a:solidFill>
                  <a:srgbClr val="000000"/>
                </a:solidFill>
                <a:effectLst/>
                <a:latin typeface="Open Sans" panose="020B0606030504020204" pitchFamily="34" charset="0"/>
              </a:rPr>
              <a:t>use </a:t>
            </a:r>
            <a:r>
              <a:rPr lang="en-US" sz="3200" b="0" i="0" dirty="0">
                <a:solidFill>
                  <a:srgbClr val="B64F00"/>
                </a:solidFill>
                <a:effectLst/>
                <a:latin typeface="Open Sans" panose="020B0606030504020204" pitchFamily="34" charset="0"/>
              </a:rPr>
              <a:t>that makes the utilization of </a:t>
            </a:r>
            <a:r>
              <a:rPr lang="en-US" sz="3200" b="0" i="0" dirty="0">
                <a:solidFill>
                  <a:srgbClr val="000000"/>
                </a:solidFill>
                <a:effectLst/>
                <a:latin typeface="Open Sans" panose="020B0606030504020204" pitchFamily="34" charset="0"/>
              </a:rPr>
              <a:t>image classification </a:t>
            </a:r>
            <a:r>
              <a:rPr lang="en-US" sz="3200" b="0" i="0" dirty="0">
                <a:solidFill>
                  <a:srgbClr val="B64F00"/>
                </a:solidFill>
                <a:effectLst/>
                <a:latin typeface="Open Sans" panose="020B0606030504020204" pitchFamily="34" charset="0"/>
              </a:rPr>
              <a:t>on</a:t>
            </a:r>
            <a:r>
              <a:rPr lang="en-US" sz="3200" b="0" i="0" dirty="0">
                <a:solidFill>
                  <a:srgbClr val="000000"/>
                </a:solidFill>
                <a:effectLst/>
                <a:latin typeface="Open Sans" panose="020B0606030504020204" pitchFamily="34" charset="0"/>
              </a:rPr>
              <a:t> defects, </a:t>
            </a:r>
            <a:r>
              <a:rPr lang="en-US" sz="3200" b="0" i="0" dirty="0">
                <a:solidFill>
                  <a:srgbClr val="B64F00"/>
                </a:solidFill>
                <a:effectLst/>
                <a:latin typeface="Open Sans" panose="020B0606030504020204" pitchFamily="34" charset="0"/>
              </a:rPr>
              <a:t>therefore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creating</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productive </a:t>
            </a:r>
            <a:r>
              <a:rPr lang="en-US" sz="3200" b="0" i="0" dirty="0">
                <a:solidFill>
                  <a:srgbClr val="000000"/>
                </a:solidFill>
                <a:effectLst/>
                <a:latin typeface="Open Sans" panose="020B0606030504020204" pitchFamily="34" charset="0"/>
              </a:rPr>
              <a:t>and </a:t>
            </a:r>
            <a:r>
              <a:rPr lang="en-US" sz="3200" b="0" i="0" dirty="0">
                <a:solidFill>
                  <a:srgbClr val="B64F00"/>
                </a:solidFill>
                <a:effectLst/>
                <a:latin typeface="Open Sans" panose="020B0606030504020204" pitchFamily="34" charset="0"/>
              </a:rPr>
              <a:t>safe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products</a:t>
            </a:r>
            <a:r>
              <a:rPr lang="en-US" sz="3200" b="0" i="0" dirty="0">
                <a:solidFill>
                  <a:srgbClr val="000000"/>
                </a:solidFill>
                <a:effectLst/>
                <a:latin typeface="Open Sans" panose="020B0606030504020204" pitchFamily="34" charset="0"/>
              </a:rPr>
              <a:t>.</a:t>
            </a:r>
            <a:br>
              <a:rPr lang="en-US" sz="3200" b="0" i="0" dirty="0">
                <a:solidFill>
                  <a:srgbClr val="000000"/>
                </a:solidFill>
                <a:effectLst/>
                <a:latin typeface="Open Sans" panose="020B0606030504020204" pitchFamily="34" charset="0"/>
              </a:rPr>
            </a:br>
            <a:r>
              <a:rPr lang="en-US" sz="3200" b="0" i="0" dirty="0">
                <a:solidFill>
                  <a:srgbClr val="000000"/>
                </a:solidFill>
                <a:effectLst/>
                <a:latin typeface="Open Sans" panose="020B0606030504020204" pitchFamily="34" charset="0"/>
              </a:rPr>
              <a:t>In </a:t>
            </a:r>
            <a:r>
              <a:rPr lang="en-US" sz="3200" b="0" i="0" dirty="0">
                <a:solidFill>
                  <a:srgbClr val="B64F00"/>
                </a:solidFill>
                <a:effectLst/>
                <a:latin typeface="Open Sans" panose="020B0606030504020204" pitchFamily="34" charset="0"/>
              </a:rPr>
              <a:t>the medical area</a:t>
            </a:r>
            <a:r>
              <a:rPr lang="en-US" sz="3200" b="0" i="0" dirty="0">
                <a:solidFill>
                  <a:srgbClr val="000000"/>
                </a:solidFill>
                <a:effectLst/>
                <a:latin typeface="Open Sans" panose="020B0606030504020204" pitchFamily="34" charset="0"/>
              </a:rPr>
              <a:t>, classification can </a:t>
            </a:r>
            <a:r>
              <a:rPr lang="en-US" sz="3200" b="0" i="0" dirty="0">
                <a:solidFill>
                  <a:srgbClr val="B64F00"/>
                </a:solidFill>
                <a:effectLst/>
                <a:latin typeface="Open Sans" panose="020B0606030504020204" pitchFamily="34" charset="0"/>
              </a:rPr>
              <a:t>point</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to some of the </a:t>
            </a:r>
            <a:r>
              <a:rPr lang="en-US" sz="3200" b="0" i="0" dirty="0">
                <a:solidFill>
                  <a:srgbClr val="000000"/>
                </a:solidFill>
                <a:effectLst/>
                <a:latin typeface="Open Sans" panose="020B0606030504020204" pitchFamily="34" charset="0"/>
              </a:rPr>
              <a:t>potential </a:t>
            </a:r>
            <a:r>
              <a:rPr lang="en-US" sz="3200" b="0" i="0" dirty="0">
                <a:solidFill>
                  <a:srgbClr val="B64F00"/>
                </a:solidFill>
                <a:effectLst/>
                <a:latin typeface="Open Sans" panose="020B0606030504020204" pitchFamily="34" charset="0"/>
              </a:rPr>
              <a:t>problems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within</a:t>
            </a:r>
            <a:r>
              <a:rPr lang="en-US" sz="3200" b="0" i="0" dirty="0">
                <a:solidFill>
                  <a:srgbClr val="000000"/>
                </a:solidFill>
                <a:effectLst/>
                <a:latin typeface="Open Sans" panose="020B0606030504020204" pitchFamily="34" charset="0"/>
              </a:rPr>
              <a:t> medical scans</a:t>
            </a:r>
            <a:r>
              <a:rPr lang="en-US" sz="3200" b="0" i="0" dirty="0">
                <a:solidFill>
                  <a:srgbClr val="B64F00"/>
                </a:solidFill>
                <a:effectLst/>
                <a:latin typeface="Open Sans" panose="020B0606030504020204" pitchFamily="34" charset="0"/>
              </a:rPr>
              <a:t>.</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This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then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helps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a</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doctor identify some issues quickly </a:t>
            </a:r>
            <a:r>
              <a:rPr lang="en-US" sz="3200" b="0" i="0" dirty="0">
                <a:solidFill>
                  <a:srgbClr val="000000"/>
                </a:solidFill>
                <a:effectLst/>
                <a:latin typeface="Open Sans" panose="020B0606030504020204" pitchFamily="34" charset="0"/>
              </a:rPr>
              <a:t>and </a:t>
            </a:r>
            <a:r>
              <a:rPr lang="en-US" sz="3200" b="0" i="0" dirty="0">
                <a:solidFill>
                  <a:srgbClr val="B64F00"/>
                </a:solidFill>
                <a:effectLst/>
                <a:latin typeface="Open Sans" panose="020B0606030504020204" pitchFamily="34" charset="0"/>
              </a:rPr>
              <a:t>in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an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efficient manner</a:t>
            </a:r>
            <a:r>
              <a:rPr lang="en-US" sz="3200" b="0" i="0" dirty="0">
                <a:solidFill>
                  <a:srgbClr val="000000"/>
                </a:solidFill>
                <a:effectLst/>
                <a:latin typeface="Open Sans" panose="020B0606030504020204" pitchFamily="34" charset="0"/>
              </a:rPr>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3200" b="0" i="0" dirty="0">
                <a:solidFill>
                  <a:srgbClr val="000000"/>
                </a:solidFill>
                <a:effectLst/>
                <a:latin typeface="Open Sans" panose="020B0606030504020204" pitchFamily="34" charset="0"/>
              </a:rPr>
            </a:br>
            <a:r>
              <a:rPr lang="en-US" sz="3200" b="1" i="0" dirty="0">
                <a:solidFill>
                  <a:srgbClr val="B64F00"/>
                </a:solidFill>
                <a:effectLst/>
                <a:latin typeface="Open Sans" panose="020B0606030504020204" pitchFamily="34" charset="0"/>
              </a:rPr>
              <a:t>Real</a:t>
            </a:r>
            <a:r>
              <a:rPr lang="en-US" sz="3200" b="1" i="0" dirty="0">
                <a:solidFill>
                  <a:srgbClr val="000000"/>
                </a:solidFill>
                <a:effectLst/>
                <a:latin typeface="Open Sans" panose="020B0606030504020204" pitchFamily="34" charset="0"/>
              </a:rPr>
              <a:t> World Impact and Sustainable Solutions</a:t>
            </a:r>
            <a:br>
              <a:rPr lang="en-US" sz="3200" b="0" i="0" dirty="0">
                <a:solidFill>
                  <a:srgbClr val="000000"/>
                </a:solidFill>
                <a:effectLst/>
                <a:latin typeface="Open Sans" panose="020B0606030504020204" pitchFamily="34" charset="0"/>
              </a:rPr>
            </a:br>
            <a:r>
              <a:rPr lang="en-US" sz="3200" b="0" i="0" dirty="0">
                <a:solidFill>
                  <a:srgbClr val="000000"/>
                </a:solidFill>
                <a:effectLst/>
                <a:latin typeface="Open Sans" panose="020B0606030504020204" pitchFamily="34" charset="0"/>
              </a:rPr>
              <a:t>Wildlife Monitoring: </a:t>
            </a:r>
            <a:r>
              <a:rPr lang="en-US" sz="3200" b="0" i="0" dirty="0">
                <a:solidFill>
                  <a:srgbClr val="B64F00"/>
                </a:solidFill>
                <a:effectLst/>
                <a:latin typeface="Open Sans" panose="020B0606030504020204" pitchFamily="34" charset="0"/>
              </a:rPr>
              <a:t>Species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can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be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monitored</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populations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of animals tracked</a:t>
            </a:r>
            <a:r>
              <a:rPr lang="en-US" sz="3200" b="0" i="0" dirty="0">
                <a:solidFill>
                  <a:srgbClr val="000000"/>
                </a:solidFill>
                <a:effectLst/>
                <a:latin typeface="Open Sans" panose="020B0606030504020204" pitchFamily="34" charset="0"/>
              </a:rPr>
              <a:t>, and endangered species </a:t>
            </a:r>
            <a:r>
              <a:rPr lang="en-US" sz="3200" b="0" i="0" dirty="0">
                <a:solidFill>
                  <a:srgbClr val="B64F00"/>
                </a:solidFill>
                <a:effectLst/>
                <a:latin typeface="Open Sans" panose="020B0606030504020204" pitchFamily="34" charset="0"/>
              </a:rPr>
              <a:t>spotted </a:t>
            </a:r>
            <a:r>
              <a:rPr lang="en-US" sz="3200" b="0" i="0" dirty="0">
                <a:solidFill>
                  <a:srgbClr val="000000"/>
                </a:solidFill>
                <a:effectLst/>
                <a:latin typeface="Open Sans" panose="020B0606030504020204" pitchFamily="34" charset="0"/>
              </a:rPr>
              <a:t>in their </a:t>
            </a:r>
            <a:r>
              <a:rPr lang="en-US" sz="3200" b="0" i="0" dirty="0">
                <a:solidFill>
                  <a:srgbClr val="B64F00"/>
                </a:solidFill>
                <a:effectLst/>
                <a:latin typeface="Open Sans" panose="020B0606030504020204" pitchFamily="34" charset="0"/>
              </a:rPr>
              <a:t>habitats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through image classification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It</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supports</a:t>
            </a:r>
            <a:r>
              <a:rPr lang="en-US" sz="3200" b="0" i="0" dirty="0">
                <a:solidFill>
                  <a:srgbClr val="000000"/>
                </a:solidFill>
                <a:effectLst/>
                <a:latin typeface="Open Sans" panose="020B0606030504020204" pitchFamily="34" charset="0"/>
              </a:rPr>
              <a:t> conservation </a:t>
            </a:r>
            <a:r>
              <a:rPr lang="en-US" sz="3200" b="0" i="0" dirty="0">
                <a:solidFill>
                  <a:srgbClr val="B64F00"/>
                </a:solidFill>
                <a:effectLst/>
                <a:latin typeface="Open Sans" panose="020B0606030504020204" pitchFamily="34" charset="0"/>
              </a:rPr>
              <a:t>activities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with</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important</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information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gathered</a:t>
            </a:r>
            <a:r>
              <a:rPr lang="en-US" sz="3200" b="0" i="0" dirty="0">
                <a:solidFill>
                  <a:srgbClr val="000000"/>
                </a:solidFill>
                <a:effectLst/>
                <a:latin typeface="Open Sans" panose="020B0606030504020204" pitchFamily="34" charset="0"/>
              </a:rPr>
              <a:t> with minimal human </a:t>
            </a:r>
            <a:r>
              <a:rPr lang="en-US" sz="3200" b="0" i="0" dirty="0">
                <a:solidFill>
                  <a:srgbClr val="B64F00"/>
                </a:solidFill>
                <a:effectLst/>
                <a:latin typeface="Open Sans" panose="020B0606030504020204" pitchFamily="34" charset="0"/>
              </a:rPr>
              <a:t>influence</a:t>
            </a:r>
            <a:r>
              <a:rPr lang="en-US" sz="3200" b="0" i="0" dirty="0">
                <a:solidFill>
                  <a:srgbClr val="000000"/>
                </a:solidFill>
                <a:effectLst/>
                <a:latin typeface="Open Sans" panose="020B0606030504020204" pitchFamily="34" charset="0"/>
              </a:rPr>
              <a:t>.</a:t>
            </a:r>
            <a:br>
              <a:rPr lang="en-US" sz="3200" b="0" i="0" dirty="0">
                <a:solidFill>
                  <a:srgbClr val="000000"/>
                </a:solidFill>
                <a:effectLst/>
                <a:latin typeface="Open Sans" panose="020B0606030504020204" pitchFamily="34" charset="0"/>
              </a:rPr>
            </a:br>
            <a:r>
              <a:rPr lang="en-US" sz="3200" b="0" i="0" dirty="0">
                <a:solidFill>
                  <a:srgbClr val="000000"/>
                </a:solidFill>
                <a:effectLst/>
                <a:latin typeface="Open Sans" panose="020B0606030504020204" pitchFamily="34" charset="0"/>
              </a:rPr>
              <a:t>Healthcare Diagnostics: </a:t>
            </a:r>
            <a:r>
              <a:rPr lang="en-US" sz="3200" b="0" i="0" dirty="0">
                <a:solidFill>
                  <a:srgbClr val="B64F00"/>
                </a:solidFill>
                <a:effectLst/>
                <a:latin typeface="Open Sans" panose="020B0606030504020204" pitchFamily="34" charset="0"/>
              </a:rPr>
              <a:t>The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use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of </a:t>
            </a:r>
            <a:r>
              <a:rPr lang="en-US" sz="3200" b="0" i="0" dirty="0">
                <a:solidFill>
                  <a:srgbClr val="000000"/>
                </a:solidFill>
                <a:effectLst/>
                <a:latin typeface="Open Sans" panose="020B0606030504020204" pitchFamily="34" charset="0"/>
              </a:rPr>
              <a:t>image classification </a:t>
            </a:r>
            <a:r>
              <a:rPr lang="en-US" sz="3200" b="0" i="0" dirty="0">
                <a:solidFill>
                  <a:srgbClr val="B64F00"/>
                </a:solidFill>
                <a:effectLst/>
                <a:latin typeface="Open Sans" panose="020B0606030504020204" pitchFamily="34" charset="0"/>
              </a:rPr>
              <a:t>will</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help</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diagnose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a</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disease</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much</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earlier,</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given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that</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there is the interpretation of </a:t>
            </a:r>
            <a:r>
              <a:rPr lang="en-US" sz="3200" b="0" i="0" dirty="0">
                <a:solidFill>
                  <a:srgbClr val="000000"/>
                </a:solidFill>
                <a:effectLst/>
                <a:latin typeface="Open Sans" panose="020B0606030504020204" pitchFamily="34" charset="0"/>
              </a:rPr>
              <a:t>X-rays, MRIs, </a:t>
            </a:r>
            <a:r>
              <a:rPr lang="en-US" sz="3200" b="0" i="0" dirty="0">
                <a:solidFill>
                  <a:srgbClr val="B64F00"/>
                </a:solidFill>
                <a:effectLst/>
                <a:latin typeface="Open Sans" panose="020B0606030504020204" pitchFamily="34" charset="0"/>
              </a:rPr>
              <a:t>among</a:t>
            </a:r>
            <a:r>
              <a:rPr lang="en-US" sz="3200" b="0" i="0" dirty="0">
                <a:solidFill>
                  <a:srgbClr val="000000"/>
                </a:solidFill>
                <a:effectLst/>
                <a:latin typeface="Open Sans" panose="020B0606030504020204" pitchFamily="34" charset="0"/>
              </a:rPr>
              <a:t> other medical </a:t>
            </a:r>
            <a:r>
              <a:rPr lang="en-US" sz="3200" b="0" i="0" dirty="0">
                <a:solidFill>
                  <a:srgbClr val="B64F00"/>
                </a:solidFill>
                <a:effectLst/>
                <a:latin typeface="Open Sans" panose="020B0606030504020204" pitchFamily="34" charset="0"/>
              </a:rPr>
              <a:t>images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thus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good </a:t>
            </a:r>
            <a:r>
              <a:rPr lang="en-US" sz="3200" b="0" i="0" dirty="0">
                <a:solidFill>
                  <a:srgbClr val="000000"/>
                </a:solidFill>
                <a:effectLst/>
                <a:latin typeface="Open Sans" panose="020B0606030504020204" pitchFamily="34" charset="0"/>
              </a:rPr>
              <a:t>patient </a:t>
            </a:r>
            <a:r>
              <a:rPr lang="en-US" sz="3200" b="0" i="0" dirty="0">
                <a:solidFill>
                  <a:srgbClr val="B64F00"/>
                </a:solidFill>
                <a:effectLst/>
                <a:latin typeface="Open Sans" panose="020B0606030504020204" pitchFamily="34" charset="0"/>
              </a:rPr>
              <a:t>care</a:t>
            </a:r>
            <a:r>
              <a:rPr lang="en-US" sz="3200" b="0" i="0" dirty="0">
                <a:solidFill>
                  <a:srgbClr val="005A8B"/>
                </a:solidFill>
                <a:effectLst/>
                <a:latin typeface="Open Sans" panose="020B0606030504020204" pitchFamily="34" charset="0"/>
              </a:rPr>
              <a:t> and resource allocation.</a:t>
            </a:r>
            <a:br>
              <a:rPr lang="en-US" sz="3200" b="0" i="0" dirty="0">
                <a:solidFill>
                  <a:srgbClr val="005A8B"/>
                </a:solidFill>
                <a:effectLst/>
                <a:latin typeface="Open Sans" panose="020B0606030504020204" pitchFamily="34" charset="0"/>
              </a:rPr>
            </a:br>
            <a:r>
              <a:rPr lang="en-US" sz="3200" b="0" i="0" dirty="0">
                <a:solidFill>
                  <a:srgbClr val="005A8B"/>
                </a:solidFill>
                <a:effectLst/>
                <a:latin typeface="Open Sans" panose="020B0606030504020204" pitchFamily="34" charset="0"/>
              </a:rPr>
              <a:t>Agriculture: </a:t>
            </a:r>
            <a:r>
              <a:rPr lang="en-US" sz="3200" b="0" i="0" dirty="0">
                <a:solidFill>
                  <a:srgbClr val="B64F00"/>
                </a:solidFill>
                <a:effectLst/>
                <a:latin typeface="Open Sans" panose="020B0606030504020204" pitchFamily="34" charset="0"/>
              </a:rPr>
              <a:t>This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application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classifies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images</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used</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in</a:t>
            </a:r>
            <a:r>
              <a:rPr lang="en-US" sz="3200" b="0" i="0" dirty="0">
                <a:solidFill>
                  <a:srgbClr val="000000"/>
                </a:solidFill>
                <a:effectLst/>
                <a:latin typeface="Open Sans" panose="020B0606030504020204" pitchFamily="34" charset="0"/>
              </a:rPr>
              <a:t> crop monitoring, identifying pests and assessing soil conditions </a:t>
            </a:r>
            <a:r>
              <a:rPr lang="en-US" sz="3200" b="0" i="0" dirty="0">
                <a:solidFill>
                  <a:srgbClr val="B64F00"/>
                </a:solidFill>
                <a:effectLst/>
                <a:latin typeface="Open Sans" panose="020B0606030504020204" pitchFamily="34" charset="0"/>
              </a:rPr>
              <a:t>in</a:t>
            </a:r>
            <a:r>
              <a:rPr lang="en-US" sz="3200" b="0" i="0" dirty="0">
                <a:solidFill>
                  <a:srgbClr val="000000"/>
                </a:solidFill>
                <a:effectLst/>
                <a:latin typeface="Open Sans" panose="020B0606030504020204" pitchFamily="34" charset="0"/>
              </a:rPr>
              <a:t> </a:t>
            </a:r>
            <a:r>
              <a:rPr lang="en-US" sz="3200" b="0" i="0" dirty="0">
                <a:solidFill>
                  <a:srgbClr val="B64F00"/>
                </a:solidFill>
                <a:effectLst/>
                <a:latin typeface="Open Sans" panose="020B0606030504020204" pitchFamily="34" charset="0"/>
              </a:rPr>
              <a:t>order </a:t>
            </a:r>
            <a:r>
              <a:rPr lang="en-US" sz="3200" b="0" i="0" dirty="0">
                <a:solidFill>
                  <a:srgbClr val="000000"/>
                </a:solidFill>
                <a:effectLst/>
                <a:latin typeface="Open Sans" panose="020B0606030504020204" pitchFamily="34" charset="0"/>
              </a:rPr>
              <a:t>to </a:t>
            </a:r>
            <a:r>
              <a:rPr lang="en-US" sz="3200" b="0" i="0" dirty="0">
                <a:solidFill>
                  <a:srgbClr val="B64F00"/>
                </a:solidFill>
                <a:effectLst/>
                <a:latin typeface="Open Sans" panose="020B0606030504020204" pitchFamily="34" charset="0"/>
              </a:rPr>
              <a:t>optimize</a:t>
            </a:r>
            <a:r>
              <a:rPr lang="en-US" sz="3200" b="0" i="0" dirty="0">
                <a:solidFill>
                  <a:srgbClr val="000000"/>
                </a:solidFill>
                <a:effectLst/>
                <a:latin typeface="Open Sans" panose="020B0606030504020204" pitchFamily="34" charset="0"/>
              </a:rPr>
              <a:t> resource </a:t>
            </a:r>
            <a:r>
              <a:rPr lang="en-US" sz="3200" b="0" i="0" dirty="0">
                <a:solidFill>
                  <a:srgbClr val="B64F00"/>
                </a:solidFill>
                <a:effectLst/>
                <a:latin typeface="Open Sans" panose="020B0606030504020204" pitchFamily="34" charset="0"/>
              </a:rPr>
              <a:t>usage</a:t>
            </a:r>
            <a:r>
              <a:rPr lang="en-US" sz="3200" b="0" i="0" dirty="0">
                <a:solidFill>
                  <a:srgbClr val="000000"/>
                </a:solidFill>
                <a:effectLst/>
                <a:latin typeface="Open Sans" panose="020B0606030504020204" pitchFamily="34" charset="0"/>
              </a:rPr>
              <a:t> and </a:t>
            </a:r>
            <a:r>
              <a:rPr lang="en-US" sz="3200" b="0" i="0" dirty="0">
                <a:solidFill>
                  <a:srgbClr val="B64F00"/>
                </a:solidFill>
                <a:effectLst/>
                <a:latin typeface="Open Sans" panose="020B0606030504020204" pitchFamily="34" charset="0"/>
              </a:rPr>
              <a:t>enhance </a:t>
            </a:r>
            <a:r>
              <a:rPr lang="en-US" sz="3200" b="0" i="0" dirty="0">
                <a:solidFill>
                  <a:srgbClr val="000000"/>
                </a:solidFill>
                <a:effectLst/>
                <a:latin typeface="Open Sans" panose="020B0606030504020204" pitchFamily="34" charset="0"/>
              </a:rPr>
              <a:t>sustainable farming.</a:t>
            </a:r>
            <a:endParaRPr lang="en-IN" sz="1800" dirty="0">
              <a:effectLst/>
              <a:latin typeface="Arial" panose="020B0604020202020204" pitchFamily="34" charset="0"/>
              <a:ea typeface="Calibri" panose="020F0502020204030204" pitchFamily="34" charset="0"/>
              <a:cs typeface="Gautami" panose="020B0502040204020203" pitchFamily="34" charset="0"/>
            </a:endParaRPr>
          </a:p>
        </p:txBody>
      </p:sp>
      <p:sp>
        <p:nvSpPr>
          <p:cNvPr id="4" name="Slide Number Placeholder 3">
            <a:extLst>
              <a:ext uri="{FF2B5EF4-FFF2-40B4-BE49-F238E27FC236}">
                <a16:creationId xmlns:a16="http://schemas.microsoft.com/office/drawing/2014/main" id="{977B99C0-1796-1378-4982-74173E8D4A27}"/>
              </a:ext>
            </a:extLst>
          </p:cNvPr>
          <p:cNvSpPr>
            <a:spLocks noGrp="1"/>
          </p:cNvSpPr>
          <p:nvPr>
            <p:ph type="sldNum" sz="quarter" idx="5"/>
          </p:nvPr>
        </p:nvSpPr>
        <p:spPr/>
        <p:txBody>
          <a:bodyPr/>
          <a:lstStyle/>
          <a:p>
            <a:fld id="{F3065E4E-ABE4-4C79-8716-B93932D5FBD3}" type="slidenum">
              <a:rPr lang="en-IN" smtClean="0"/>
              <a:t>28</a:t>
            </a:fld>
            <a:endParaRPr lang="en-IN"/>
          </a:p>
        </p:txBody>
      </p:sp>
    </p:spTree>
    <p:extLst>
      <p:ext uri="{BB962C8B-B14F-4D97-AF65-F5344CB8AC3E}">
        <p14:creationId xmlns:p14="http://schemas.microsoft.com/office/powerpoint/2010/main" val="40597393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790620-6A27-D6EA-4CBC-19779EBC72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1BDE8B-A7B5-2782-B17D-A182329C19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56759E-B5CC-0C29-F994-65AD320B83CE}"/>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How Does Image Classification Work?</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Image classification process entails several steps that enable a model to learn from visual data and predict new images. Here is the overview of each step in the process outlined below:</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1"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Process Overview</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Step 1: Data Collection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This is the first step, which involves a labeled dataset of images. Images are assigned to classes or categories, for example animals, such as dogs and cats, and vehicles, such as cars and bicycles.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Quality and size: The quality and size of the dataset are important because a large and representative dataset will help the model learn. Ideally, images will have been taken under different conditions, angles, and backgrounds in order to improve the robustness of the model.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1"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Step 2: Training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In the second step, a learning machine model trains on the labeled data set. A CNN generally learns to recognize visual patterns or features that are associated with each label as it trains from the data in the training phase.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This process is termed supervised learning because the model is trained on input-output pairs: images and their corresponding labels. Training will involve adjusting the model's internal parameters in a manner that minimizes the difference between its predictions and actual labels.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1"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Step 3: Feature Extraction/Test Data</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After the model has been trained, its function is to extract salient features from images and to include colors, texture, shapes, and edges. This is a significant step because the features detected will be used in order to classify between different classes.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In deep learning, features are learned and extracted by the convolutional layers of a CNN. In the traditional approach, one could use SIFT or HOG, among other things, to manually extract features.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1"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Step 4: Classification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The final step of this model is that it would classify new images it had not seen by labeling it based on features it would have learned while training. Whenever a new image was inputted, the model took the image and passed it through the architecture learned. The output of this was an idea of what category of image it represented.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The output for each category often comes back as a probabilistic score, giving how confident it is that such a thing has happened, and you take the output of the best category score, which is the outcome.</a:t>
            </a:r>
            <a:endParaRPr lang="en-IN" sz="1800" b="0" dirty="0">
              <a:effectLst/>
              <a:latin typeface="Arial" panose="020B0604020202020204" pitchFamily="34" charset="0"/>
              <a:ea typeface="Calibri" panose="020F0502020204030204" pitchFamily="34" charset="0"/>
              <a:cs typeface="Gautami" panose="020B0502040204020203" pitchFamily="34" charset="0"/>
            </a:endParaRPr>
          </a:p>
        </p:txBody>
      </p:sp>
      <p:sp>
        <p:nvSpPr>
          <p:cNvPr id="4" name="Slide Number Placeholder 3">
            <a:extLst>
              <a:ext uri="{FF2B5EF4-FFF2-40B4-BE49-F238E27FC236}">
                <a16:creationId xmlns:a16="http://schemas.microsoft.com/office/drawing/2014/main" id="{C8AB26B4-9F94-A20E-8026-F863AEE7F28A}"/>
              </a:ext>
            </a:extLst>
          </p:cNvPr>
          <p:cNvSpPr>
            <a:spLocks noGrp="1"/>
          </p:cNvSpPr>
          <p:nvPr>
            <p:ph type="sldNum" sz="quarter" idx="5"/>
          </p:nvPr>
        </p:nvSpPr>
        <p:spPr/>
        <p:txBody>
          <a:bodyPr/>
          <a:lstStyle/>
          <a:p>
            <a:fld id="{F3065E4E-ABE4-4C79-8716-B93932D5FBD3}" type="slidenum">
              <a:rPr lang="en-IN" smtClean="0"/>
              <a:t>29</a:t>
            </a:fld>
            <a:endParaRPr lang="en-IN"/>
          </a:p>
        </p:txBody>
      </p:sp>
    </p:spTree>
    <p:extLst>
      <p:ext uri="{BB962C8B-B14F-4D97-AF65-F5344CB8AC3E}">
        <p14:creationId xmlns:p14="http://schemas.microsoft.com/office/powerpoint/2010/main" val="26284803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817EF0-573F-7D0A-94CB-178ADD67D7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C53FDE-BB6F-CF78-777E-5755D48179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146FA5-8A0A-514F-C412-6834B8A4F824}"/>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Examples of Image Classification in Green Technology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1"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1. Waste Sorting for Recycling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Proper waste segregation is essential for effective recycling, but manual sorting can be slow and prone to errors.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Solution: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Automated Sorting Systems: Using image classification algorithms, cameras are installed on conveyor belts in recycling facilities. These systems take images of waste items as they pass by.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Classification Process: The computer analyzes the images and classifies the items into categories such as plastic, paper, metal, or non-recyclable materials.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Outcome: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Efficiency: Automated systems can process items faster than humans, significantly speeding up the sorting process.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Increased Recycling Rates: By ensuring materials are sorted correctly, more items are successfully recycled, reducing the amount of waste sent to landfills and lowering environmental impact.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1"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2. Ecosystem Monitoring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Monitoring biodiversity and environmental health in remote areas is challenging and labor-intensive.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Solution: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Drone Technology: Drones equipped with high-resolution cameras can capture aerial images of ecosystems such as forests, wetlands, and oceans.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Image Classification: Machine learning algorithms analyze these images to classify various elements, such as: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Flora and Fauna: Identifying different species of plants and animals present in the area.</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Environmental Hazards: Detecting signs of pollution, illegal logging, or habitat destruction.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Outcome: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Data Collection: Scientists can gather extensive data over large areas without disturbing the environment.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Conservation Efforts: By identifying stressed or endangered species and monitoring habitat conditions, targeted conservation actions can be implemented more effectively.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3. Smart Farming for Healthier Crops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Farmers often struggle to monitor crop health across large fields, leading to inefficient resource use and reduced yields.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Solution: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Crop Monitoring Systems: Using cameras and image classification techniques, farmers can capture images of their crops from the ground or via drones.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Classification of Plant Health: The system analyzes the images to categorize plants into classes such as "healthy," "diseased," or "needs irrigation." This can include identifying: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Nutrient Deficiencies: Recognizing signs of yellowing leaves or stunted growth.</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Pest Infestation: Detecting the presence of pests or diseases early.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Outcome: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Precision Agriculture: Farmers receive detailed insights into crop health, allowing for targeted interventions, such as applying fertilizers or pesticides only where needed.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Sustainability: This approach minimizes chemical use, conserves water, and enhances overall crop productivity, contributing to more sustainable farming practices.</a:t>
            </a:r>
          </a:p>
        </p:txBody>
      </p:sp>
      <p:sp>
        <p:nvSpPr>
          <p:cNvPr id="4" name="Slide Number Placeholder 3">
            <a:extLst>
              <a:ext uri="{FF2B5EF4-FFF2-40B4-BE49-F238E27FC236}">
                <a16:creationId xmlns:a16="http://schemas.microsoft.com/office/drawing/2014/main" id="{CF39F327-5506-961C-4668-F731E5EDA931}"/>
              </a:ext>
            </a:extLst>
          </p:cNvPr>
          <p:cNvSpPr>
            <a:spLocks noGrp="1"/>
          </p:cNvSpPr>
          <p:nvPr>
            <p:ph type="sldNum" sz="quarter" idx="5"/>
          </p:nvPr>
        </p:nvSpPr>
        <p:spPr/>
        <p:txBody>
          <a:bodyPr/>
          <a:lstStyle/>
          <a:p>
            <a:fld id="{F3065E4E-ABE4-4C79-8716-B93932D5FBD3}" type="slidenum">
              <a:rPr lang="en-IN" smtClean="0"/>
              <a:t>30</a:t>
            </a:fld>
            <a:endParaRPr lang="en-IN"/>
          </a:p>
        </p:txBody>
      </p:sp>
    </p:spTree>
    <p:extLst>
      <p:ext uri="{BB962C8B-B14F-4D97-AF65-F5344CB8AC3E}">
        <p14:creationId xmlns:p14="http://schemas.microsoft.com/office/powerpoint/2010/main" val="33433293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879878-1F45-18D0-70E7-B413FE6220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B6F988-162F-3986-58A5-68BDD1B091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D1DBB97-07B9-1A50-0735-94077A3B840E}"/>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What is Object Detection?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Object detection enables computers to not only recognize but also locate objects within an image.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Think of it like playing hide-and-seek: you spot your friends hiding, and you also know exactly where they are in the image. Similarly, object detection finds the objects and pinpoints their location.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Key Components of Object Detection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Recognition: This is when the system identifies the object. For example, it might recognize animals, cars, trees, people, or other objects in an image.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Localization: Once the object is recognized, the system identifies where the object is located within the image.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Example: I found a tree right here in the picture, meaning the system not only recognizes that it’s a tree but also locates it in a specific region of the image.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How Object Detection Works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Step 1: The computer first scans the image to analyze its contents.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Step 2: It then identifies the objects within the image. This step is about recognizing what is present.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Step 3: Next, it locates the position of each object in the image, usually drawing bounding boxes around the objects.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Step 4: Finally, the system outputs the object's label (like "tree" or "car") along with its location in the image (often with coordinates or bounding boxes).</a:t>
            </a:r>
          </a:p>
        </p:txBody>
      </p:sp>
      <p:sp>
        <p:nvSpPr>
          <p:cNvPr id="4" name="Slide Number Placeholder 3">
            <a:extLst>
              <a:ext uri="{FF2B5EF4-FFF2-40B4-BE49-F238E27FC236}">
                <a16:creationId xmlns:a16="http://schemas.microsoft.com/office/drawing/2014/main" id="{2748697D-B033-5EF8-DC4F-55015C001F35}"/>
              </a:ext>
            </a:extLst>
          </p:cNvPr>
          <p:cNvSpPr>
            <a:spLocks noGrp="1"/>
          </p:cNvSpPr>
          <p:nvPr>
            <p:ph type="sldNum" sz="quarter" idx="5"/>
          </p:nvPr>
        </p:nvSpPr>
        <p:spPr/>
        <p:txBody>
          <a:bodyPr/>
          <a:lstStyle/>
          <a:p>
            <a:fld id="{F3065E4E-ABE4-4C79-8716-B93932D5FBD3}" type="slidenum">
              <a:rPr lang="en-IN" smtClean="0"/>
              <a:t>31</a:t>
            </a:fld>
            <a:endParaRPr lang="en-IN"/>
          </a:p>
        </p:txBody>
      </p:sp>
    </p:spTree>
    <p:extLst>
      <p:ext uri="{BB962C8B-B14F-4D97-AF65-F5344CB8AC3E}">
        <p14:creationId xmlns:p14="http://schemas.microsoft.com/office/powerpoint/2010/main" val="35242955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C8258-57F4-7259-2BBE-BB0FBDF420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05A301-FB5E-6939-1DF9-670EF65BFA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15A6B8-DA62-2A74-AC46-AECDF100EC86}"/>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Applications of Object Detection in Real Life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Object detection has a wide range of applications in real life, enhancing various industries from wildlife conservation to traffic management.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Wildlife Monitoring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Drones capture images of forests to detect tigers.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Helps scientists track animals without disturbing them, protecting wildlife.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Self-Driving Cars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Object detection helps self-driving cars identify other cars, pedestrians, and road signs.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Ensures safety by constantly monitoring the surrounding environment.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Medical Imaging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Detects anomalies like tumors, fractures, or infections in medical images (X-rays, MRIs, CT scans).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Helps doctors diagnose diseases earlier and more accurately, improving treatment outcomes.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Security and Surveillance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Detects intruders, weapons, or unusual movements in video surveillance feeds.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Provides real-time alerts, enhancing public and private safety.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Retail and Inventory Management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Tracks products on shelves in real-time and manages stock levels.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Helps prevent stockouts and speeds up the checkout process (self-checkout).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Augmented Reality (AR)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AR apps detect physical objects (e.g., furniture, clothing) and allow users to visualize them in real-world settings.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Enhances the user experience by integrating digital information with physical objects.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Manufacturing and Quality Control</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Inspects products for defects, misalignments, or missing parts on production lines.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Increases production speed, consistency, and reduces waste.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Traffic Management and Law Enforcement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Detects vehicles, red-light violations, and tracks license plates for speed enforcement.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Improves traffic flow and road safety.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Disaster Response and Rescue Missions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Drones locate survivors or people in danger after natural disasters (earthquakes, floods).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Speeds up rescue operations and saves lives.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Environmental Monitoring and Conservation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Tracks environmental changes like tree cover, species identification, and pollution levels.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Benefit: Supports data-driven decisions for environmental protection and conservation.</a:t>
            </a:r>
          </a:p>
        </p:txBody>
      </p:sp>
      <p:sp>
        <p:nvSpPr>
          <p:cNvPr id="4" name="Slide Number Placeholder 3">
            <a:extLst>
              <a:ext uri="{FF2B5EF4-FFF2-40B4-BE49-F238E27FC236}">
                <a16:creationId xmlns:a16="http://schemas.microsoft.com/office/drawing/2014/main" id="{BD213EE3-3535-BE0E-9C6E-AC8BEF4152E6}"/>
              </a:ext>
            </a:extLst>
          </p:cNvPr>
          <p:cNvSpPr>
            <a:spLocks noGrp="1"/>
          </p:cNvSpPr>
          <p:nvPr>
            <p:ph type="sldNum" sz="quarter" idx="5"/>
          </p:nvPr>
        </p:nvSpPr>
        <p:spPr/>
        <p:txBody>
          <a:bodyPr/>
          <a:lstStyle/>
          <a:p>
            <a:fld id="{F3065E4E-ABE4-4C79-8716-B93932D5FBD3}" type="slidenum">
              <a:rPr lang="en-IN" smtClean="0"/>
              <a:t>32</a:t>
            </a:fld>
            <a:endParaRPr lang="en-IN"/>
          </a:p>
        </p:txBody>
      </p:sp>
    </p:spTree>
    <p:extLst>
      <p:ext uri="{BB962C8B-B14F-4D97-AF65-F5344CB8AC3E}">
        <p14:creationId xmlns:p14="http://schemas.microsoft.com/office/powerpoint/2010/main" val="22874875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2F4B2-AF43-D72F-1FA7-C48C6EB315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84D516-1E93-1095-175B-5F85F98044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63F2E2-C8C2-3833-C5B5-870B6DD84195}"/>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What is Image Segmentation?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1"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Image segmentation is similar to a puzzle. The computer breaks down an image into smaller, meaningful parts called segments. Each segment represents a different object or area and enables the computer to analyze the image in more manageable pieces.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1"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Why is Image Segmentation Important?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1" i="0" dirty="0">
              <a:solidFill>
                <a:srgbClr val="005A8B"/>
              </a:solidFill>
              <a:effectLst/>
              <a:latin typeface="Open Sans" panose="020B0606030504020204" pitchFamily="34" charset="0"/>
            </a:endParaRP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Segmentation makes the computer understand each piece of the image better. Therefore, it can zoom in on different parts of the image. This way, the computer can more easily identify and understand the different objects or areas of the image.</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Segmentation allows the computer to enhance the correctness and accuracy of tasks such as object recognition, where each object can be separated and defined more clearly.</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It is very helpful in critical fields, like medical imaging, where separate parts of an image are found and analyzed to aid the diagnosis of diseases or even in autonomous driving, where segmenting objects such as pedestrians or road signs can navigate the car and maintain its safety.</a:t>
            </a:r>
          </a:p>
        </p:txBody>
      </p:sp>
      <p:sp>
        <p:nvSpPr>
          <p:cNvPr id="4" name="Slide Number Placeholder 3">
            <a:extLst>
              <a:ext uri="{FF2B5EF4-FFF2-40B4-BE49-F238E27FC236}">
                <a16:creationId xmlns:a16="http://schemas.microsoft.com/office/drawing/2014/main" id="{84CDF3C6-042C-DF13-26FA-DB250BDE23B8}"/>
              </a:ext>
            </a:extLst>
          </p:cNvPr>
          <p:cNvSpPr>
            <a:spLocks noGrp="1"/>
          </p:cNvSpPr>
          <p:nvPr>
            <p:ph type="sldNum" sz="quarter" idx="5"/>
          </p:nvPr>
        </p:nvSpPr>
        <p:spPr/>
        <p:txBody>
          <a:bodyPr/>
          <a:lstStyle/>
          <a:p>
            <a:fld id="{F3065E4E-ABE4-4C79-8716-B93932D5FBD3}" type="slidenum">
              <a:rPr lang="en-IN" smtClean="0"/>
              <a:t>33</a:t>
            </a:fld>
            <a:endParaRPr lang="en-IN"/>
          </a:p>
        </p:txBody>
      </p:sp>
    </p:spTree>
    <p:extLst>
      <p:ext uri="{BB962C8B-B14F-4D97-AF65-F5344CB8AC3E}">
        <p14:creationId xmlns:p14="http://schemas.microsoft.com/office/powerpoint/2010/main" val="13669850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49F7F-6D81-A390-B548-3C4BFBEB39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F1C6C0-3B91-137C-1564-7E8CBF482D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5E07E4-66D1-03F4-3C26-6747076FC238}"/>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Types of Image Segmentation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Semantic Segmentation: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In semantic segmentation, every pixel of an image is assigned to a particular label like "car," "road," and "tree." However, no difference is made among the different objects of the same class. For example, if there are several cars in the image and the model does not differ between them, then it will label all the cars as "car.".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Example: The technique tags as "car" one whole picture with several cars present without marking any as having different specific names for separate individual cars.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Instance Segmentation: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The difference is a better class because it allows tagging and detection of specific elements regardless of whether the things detected within the images bear resemblance in terms of kind.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For example, by tagging cars as if different based on the existence within a similar class as distinct and by using distinctive identifications or names while indicating a presence of other things with which they resemble while they might not resemble to another.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Example: In an image where there are many cars, each car will be individually labeled, say "car 1," "car 2," and so on.</a:t>
            </a:r>
          </a:p>
        </p:txBody>
      </p:sp>
      <p:sp>
        <p:nvSpPr>
          <p:cNvPr id="4" name="Slide Number Placeholder 3">
            <a:extLst>
              <a:ext uri="{FF2B5EF4-FFF2-40B4-BE49-F238E27FC236}">
                <a16:creationId xmlns:a16="http://schemas.microsoft.com/office/drawing/2014/main" id="{125B6459-370A-9544-B9B0-C36FD63DE145}"/>
              </a:ext>
            </a:extLst>
          </p:cNvPr>
          <p:cNvSpPr>
            <a:spLocks noGrp="1"/>
          </p:cNvSpPr>
          <p:nvPr>
            <p:ph type="sldNum" sz="quarter" idx="5"/>
          </p:nvPr>
        </p:nvSpPr>
        <p:spPr/>
        <p:txBody>
          <a:bodyPr/>
          <a:lstStyle/>
          <a:p>
            <a:fld id="{F3065E4E-ABE4-4C79-8716-B93932D5FBD3}" type="slidenum">
              <a:rPr lang="en-IN" smtClean="0"/>
              <a:t>34</a:t>
            </a:fld>
            <a:endParaRPr lang="en-IN"/>
          </a:p>
        </p:txBody>
      </p:sp>
    </p:spTree>
    <p:extLst>
      <p:ext uri="{BB962C8B-B14F-4D97-AF65-F5344CB8AC3E}">
        <p14:creationId xmlns:p14="http://schemas.microsoft.com/office/powerpoint/2010/main" val="870622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F60D30-0C73-39E2-24B1-443A41FA5A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11EBBC-6203-BE9A-5710-75C7574DD4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9F69DC-168A-8FB0-913F-1EB7D9AD5C9A}"/>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Segmentation Techniques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Deep Learning Models: The popular models used in the problem of image segmentation are CNNs as they are space feature-capturing as well as can carry pixel-wise analysis.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Popular Architectures: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U-Net</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U-Net is highly specialized for medical imaging and accurate segmentation. It's very good at segmenting structures in images where accuracy matters, such as detecting tumors in medical scans.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Mask R-CNN</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Mask R-CNN is a deep learning model used for instance segmentation. It can detect objects and create pixel-wise masks for each instance, which means it can distinguish between different objects of the same class.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Fully Convolutional Networks (FCNs)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FCNs apply to pixel-wise segmentation tasks, where the network generates a segmentation map with which class labels are assigned to every pixel, and thus it is widely applied in various segmentation applications.</a:t>
            </a:r>
          </a:p>
        </p:txBody>
      </p:sp>
      <p:sp>
        <p:nvSpPr>
          <p:cNvPr id="4" name="Slide Number Placeholder 3">
            <a:extLst>
              <a:ext uri="{FF2B5EF4-FFF2-40B4-BE49-F238E27FC236}">
                <a16:creationId xmlns:a16="http://schemas.microsoft.com/office/drawing/2014/main" id="{6743FAB3-B39D-F14B-EDC8-BBB7E2DCDD44}"/>
              </a:ext>
            </a:extLst>
          </p:cNvPr>
          <p:cNvSpPr>
            <a:spLocks noGrp="1"/>
          </p:cNvSpPr>
          <p:nvPr>
            <p:ph type="sldNum" sz="quarter" idx="5"/>
          </p:nvPr>
        </p:nvSpPr>
        <p:spPr/>
        <p:txBody>
          <a:bodyPr/>
          <a:lstStyle/>
          <a:p>
            <a:fld id="{F3065E4E-ABE4-4C79-8716-B93932D5FBD3}" type="slidenum">
              <a:rPr lang="en-IN" smtClean="0"/>
              <a:t>35</a:t>
            </a:fld>
            <a:endParaRPr lang="en-IN"/>
          </a:p>
        </p:txBody>
      </p:sp>
    </p:spTree>
    <p:extLst>
      <p:ext uri="{BB962C8B-B14F-4D97-AF65-F5344CB8AC3E}">
        <p14:creationId xmlns:p14="http://schemas.microsoft.com/office/powerpoint/2010/main" val="37894227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46617-6DFA-58AE-457A-326AB4A6E1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FB9D3F-785E-B5A8-D874-344BF86CC2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7934F5-0058-8475-8D7C-615A9826EAAD}"/>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4800" b="1" i="0" dirty="0">
                <a:solidFill>
                  <a:srgbClr val="005A8B"/>
                </a:solidFill>
                <a:effectLst/>
                <a:latin typeface="Open Sans" panose="020B0606030504020204" pitchFamily="34" charset="0"/>
              </a:rPr>
              <a:t>Importance of Image Segmentation in Green Technology and Sustainability</a:t>
            </a:r>
            <a:br>
              <a:rPr lang="en-US" sz="4800" b="0" i="0" dirty="0">
                <a:solidFill>
                  <a:srgbClr val="005A8B"/>
                </a:solidFill>
                <a:effectLst/>
                <a:latin typeface="Open Sans" panose="020B0606030504020204" pitchFamily="34" charset="0"/>
              </a:rPr>
            </a:br>
            <a:br>
              <a:rPr lang="en-US" sz="4800" b="0" i="0" dirty="0">
                <a:solidFill>
                  <a:srgbClr val="005A8B"/>
                </a:solidFill>
                <a:effectLst/>
                <a:latin typeface="Open Sans" panose="020B0606030504020204" pitchFamily="34" charset="0"/>
              </a:rPr>
            </a:br>
            <a:r>
              <a:rPr lang="en-US" sz="4800" b="0" i="0" dirty="0">
                <a:solidFill>
                  <a:srgbClr val="005A8B"/>
                </a:solidFill>
                <a:effectLst/>
                <a:latin typeface="Open Sans" panose="020B0606030504020204" pitchFamily="34" charset="0"/>
              </a:rPr>
              <a:t>1. Resource-Efficient Agriculture:</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4800" b="0" i="0" dirty="0">
                <a:solidFill>
                  <a:srgbClr val="005A8B"/>
                </a:solidFill>
                <a:effectLst/>
                <a:latin typeface="Open Sans" panose="020B0606030504020204" pitchFamily="34" charset="0"/>
              </a:rPr>
            </a:br>
            <a:r>
              <a:rPr lang="en-US" sz="4800" b="0" i="0" dirty="0">
                <a:solidFill>
                  <a:srgbClr val="005A8B"/>
                </a:solidFill>
                <a:effectLst/>
                <a:latin typeface="Open Sans" panose="020B0606030504020204" pitchFamily="34" charset="0"/>
              </a:rPr>
              <a:t>Analyzes crop health, soil quality, and pest infestations</a:t>
            </a:r>
            <a:br>
              <a:rPr lang="en-US" sz="4800" b="0" i="0" dirty="0">
                <a:solidFill>
                  <a:srgbClr val="000000"/>
                </a:solidFill>
                <a:effectLst/>
                <a:latin typeface="Open Sans" panose="020B0606030504020204" pitchFamily="34" charset="0"/>
              </a:rPr>
            </a:br>
            <a:r>
              <a:rPr lang="en-US" sz="4800" b="0" i="0" dirty="0">
                <a:solidFill>
                  <a:srgbClr val="000000"/>
                </a:solidFill>
                <a:effectLst/>
                <a:latin typeface="Open Sans" panose="020B0606030504020204" pitchFamily="34" charset="0"/>
              </a:rPr>
              <a:t>Enables precision farming: water, fertilizers, and pesticides </a:t>
            </a:r>
            <a:r>
              <a:rPr lang="en-US" sz="4800" b="0" i="0" dirty="0">
                <a:solidFill>
                  <a:srgbClr val="B64F00"/>
                </a:solidFill>
                <a:effectLst/>
                <a:latin typeface="Open Sans" panose="020B0606030504020204" pitchFamily="34" charset="0"/>
              </a:rPr>
              <a:t>are applied </a:t>
            </a:r>
            <a:r>
              <a:rPr lang="en-US" sz="4800" b="0" i="0" dirty="0">
                <a:solidFill>
                  <a:srgbClr val="000000"/>
                </a:solidFill>
                <a:effectLst/>
                <a:latin typeface="Open Sans" panose="020B0606030504020204" pitchFamily="34" charset="0"/>
              </a:rPr>
              <a:t>only where </a:t>
            </a:r>
            <a:r>
              <a:rPr lang="en-US" sz="4800" b="0" i="0" dirty="0">
                <a:solidFill>
                  <a:srgbClr val="B64F00"/>
                </a:solidFill>
                <a:effectLst/>
                <a:latin typeface="Open Sans" panose="020B0606030504020204" pitchFamily="34" charset="0"/>
              </a:rPr>
              <a:t>they are </a:t>
            </a:r>
            <a:r>
              <a:rPr lang="en-US" sz="4800" b="0" i="0" dirty="0">
                <a:solidFill>
                  <a:srgbClr val="000000"/>
                </a:solidFill>
                <a:effectLst/>
                <a:latin typeface="Open Sans" panose="020B0606030504020204" pitchFamily="34" charset="0"/>
              </a:rPr>
              <a:t>needed.</a:t>
            </a:r>
            <a:br>
              <a:rPr lang="en-US" sz="4800" b="0" i="0" dirty="0">
                <a:solidFill>
                  <a:srgbClr val="0000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It</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prevents </a:t>
            </a:r>
            <a:r>
              <a:rPr lang="en-US" sz="4800" b="0" i="0" dirty="0">
                <a:solidFill>
                  <a:srgbClr val="000000"/>
                </a:solidFill>
                <a:effectLst/>
                <a:latin typeface="Open Sans" panose="020B0606030504020204" pitchFamily="34" charset="0"/>
              </a:rPr>
              <a:t>waste and reduces environmental </a:t>
            </a:r>
            <a:r>
              <a:rPr lang="en-US" sz="4800" b="0" i="0" dirty="0">
                <a:solidFill>
                  <a:srgbClr val="B64F00"/>
                </a:solidFill>
                <a:effectLst/>
                <a:latin typeface="Open Sans" panose="020B0606030504020204" pitchFamily="34" charset="0"/>
              </a:rPr>
              <a:t>damage</a:t>
            </a:r>
            <a:r>
              <a:rPr lang="en-US" sz="4800" b="0" i="0" dirty="0">
                <a:solidFill>
                  <a:srgbClr val="005A8B"/>
                </a:solidFill>
                <a:effectLst/>
                <a:latin typeface="Open Sans" panose="020B0606030504020204" pitchFamily="34" charset="0"/>
              </a:rPr>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4800" b="0" i="0" dirty="0">
                <a:solidFill>
                  <a:srgbClr val="005A8B"/>
                </a:solidFill>
                <a:effectLst/>
                <a:latin typeface="Open Sans" panose="020B0606030504020204" pitchFamily="34" charset="0"/>
              </a:rPr>
            </a:br>
            <a:r>
              <a:rPr lang="en-US" sz="4800" b="0" i="0" dirty="0">
                <a:solidFill>
                  <a:srgbClr val="005A8B"/>
                </a:solidFill>
                <a:effectLst/>
                <a:latin typeface="Open Sans" panose="020B0606030504020204" pitchFamily="34" charset="0"/>
              </a:rPr>
              <a:t>2: Environmental Monitoring and Conservation</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4800" b="0" i="0" dirty="0">
                <a:solidFill>
                  <a:srgbClr val="B64F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The process of </a:t>
            </a:r>
            <a:r>
              <a:rPr lang="en-US" sz="4800" b="0" i="0" dirty="0">
                <a:solidFill>
                  <a:srgbClr val="005A8B"/>
                </a:solidFill>
                <a:effectLst/>
                <a:latin typeface="Open Sans" panose="020B0606030504020204" pitchFamily="34" charset="0"/>
              </a:rPr>
              <a:t>segmentation in satellite and drone imaging </a:t>
            </a:r>
            <a:r>
              <a:rPr lang="en-US" sz="4800" b="0" i="0" dirty="0">
                <a:solidFill>
                  <a:srgbClr val="B64F00"/>
                </a:solidFill>
                <a:effectLst/>
                <a:latin typeface="Open Sans" panose="020B0606030504020204" pitchFamily="34" charset="0"/>
              </a:rPr>
              <a:t>monitors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the</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progression of </a:t>
            </a:r>
            <a:r>
              <a:rPr lang="en-US" sz="4800" b="0" i="0" dirty="0">
                <a:solidFill>
                  <a:srgbClr val="000000"/>
                </a:solidFill>
                <a:effectLst/>
                <a:latin typeface="Open Sans" panose="020B0606030504020204" pitchFamily="34" charset="0"/>
              </a:rPr>
              <a:t>deforestation, pollution, and habitat degradation</a:t>
            </a:r>
            <a:br>
              <a:rPr lang="en-US" sz="4800" b="0" i="0" dirty="0">
                <a:solidFill>
                  <a:srgbClr val="0000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Identifies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and</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isolates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changes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in</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the</a:t>
            </a:r>
            <a:r>
              <a:rPr lang="en-US" sz="4800" b="0" i="0" dirty="0">
                <a:solidFill>
                  <a:srgbClr val="000000"/>
                </a:solidFill>
                <a:effectLst/>
                <a:latin typeface="Open Sans" panose="020B0606030504020204" pitchFamily="34" charset="0"/>
              </a:rPr>
              <a:t> ecological </a:t>
            </a:r>
            <a:r>
              <a:rPr lang="en-US" sz="4800" b="0" i="0" dirty="0">
                <a:solidFill>
                  <a:srgbClr val="B64F00"/>
                </a:solidFill>
                <a:effectLst/>
                <a:latin typeface="Open Sans" panose="020B0606030504020204" pitchFamily="34" charset="0"/>
              </a:rPr>
              <a:t>condition with high accuracy</a:t>
            </a:r>
            <a:r>
              <a:rPr lang="en-US" sz="4800" b="0" i="0" dirty="0">
                <a:solidFill>
                  <a:srgbClr val="000000"/>
                </a:solidFill>
                <a:effectLst/>
                <a:latin typeface="Open Sans" panose="020B0606030504020204" pitchFamily="34" charset="0"/>
              </a:rPr>
              <a:t>.</a:t>
            </a:r>
            <a:br>
              <a:rPr lang="en-US" sz="4800" b="0" i="0" dirty="0">
                <a:solidFill>
                  <a:srgbClr val="0000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Serves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in</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the </a:t>
            </a:r>
            <a:r>
              <a:rPr lang="en-US" sz="4800" b="0" i="0" dirty="0">
                <a:solidFill>
                  <a:srgbClr val="000000"/>
                </a:solidFill>
                <a:effectLst/>
                <a:latin typeface="Open Sans" panose="020B0606030504020204" pitchFamily="34" charset="0"/>
              </a:rPr>
              <a:t>conservation and </a:t>
            </a:r>
            <a:r>
              <a:rPr lang="en-US" sz="4800" b="0" i="0" dirty="0">
                <a:solidFill>
                  <a:srgbClr val="B64F00"/>
                </a:solidFill>
                <a:effectLst/>
                <a:latin typeface="Open Sans" panose="020B0606030504020204" pitchFamily="34" charset="0"/>
              </a:rPr>
              <a:t>monitoring of sustainable </a:t>
            </a:r>
            <a:r>
              <a:rPr lang="en-US" sz="4800" b="0" i="0" dirty="0">
                <a:solidFill>
                  <a:srgbClr val="000000"/>
                </a:solidFill>
                <a:effectLst/>
                <a:latin typeface="Open Sans" panose="020B0606030504020204" pitchFamily="34" charset="0"/>
              </a:rPr>
              <a:t>ecosystem health</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4800" b="0" i="0" dirty="0">
                <a:solidFill>
                  <a:srgbClr val="000000"/>
                </a:solidFill>
                <a:effectLst/>
                <a:latin typeface="Open Sans" panose="020B0606030504020204" pitchFamily="34" charset="0"/>
              </a:rPr>
            </a:br>
            <a:r>
              <a:rPr lang="en-US" sz="4800" b="0" i="0" dirty="0">
                <a:solidFill>
                  <a:srgbClr val="005A8B"/>
                </a:solidFill>
                <a:effectLst/>
                <a:latin typeface="Open Sans" panose="020B0606030504020204" pitchFamily="34" charset="0"/>
              </a:rPr>
              <a:t>3: Energy Efficiency in Smart Cities</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4800" b="0" i="0" dirty="0">
                <a:solidFill>
                  <a:srgbClr val="005A8B"/>
                </a:solidFill>
                <a:effectLst/>
                <a:latin typeface="Open Sans" panose="020B0606030504020204" pitchFamily="34" charset="0"/>
              </a:rPr>
            </a:br>
            <a:r>
              <a:rPr lang="en-US" sz="4800" b="0" i="0" dirty="0">
                <a:solidFill>
                  <a:srgbClr val="005A8B"/>
                </a:solidFill>
                <a:effectLst/>
                <a:latin typeface="Open Sans" panose="020B0606030504020204" pitchFamily="34" charset="0"/>
              </a:rPr>
              <a:t>Used to </a:t>
            </a:r>
            <a:r>
              <a:rPr lang="en-US" sz="4800" b="0" i="0" dirty="0">
                <a:solidFill>
                  <a:srgbClr val="B64F00"/>
                </a:solidFill>
                <a:effectLst/>
                <a:latin typeface="Open Sans" panose="020B0606030504020204" pitchFamily="34" charset="0"/>
              </a:rPr>
              <a:t>examine</a:t>
            </a:r>
            <a:r>
              <a:rPr lang="en-US" sz="4800" b="0" i="0" dirty="0">
                <a:solidFill>
                  <a:srgbClr val="000000"/>
                </a:solidFill>
                <a:effectLst/>
                <a:latin typeface="Open Sans" panose="020B0606030504020204" pitchFamily="34" charset="0"/>
              </a:rPr>
              <a:t> land use, energy </a:t>
            </a:r>
            <a:r>
              <a:rPr lang="en-US" sz="4800" b="0" i="0" dirty="0">
                <a:solidFill>
                  <a:srgbClr val="B64F00"/>
                </a:solidFill>
                <a:effectLst/>
                <a:latin typeface="Open Sans" panose="020B0606030504020204" pitchFamily="34" charset="0"/>
              </a:rPr>
              <a:t>use</a:t>
            </a:r>
            <a:r>
              <a:rPr lang="en-US" sz="4800" b="0" i="0" dirty="0">
                <a:solidFill>
                  <a:srgbClr val="000000"/>
                </a:solidFill>
                <a:effectLst/>
                <a:latin typeface="Open Sans" panose="020B0606030504020204" pitchFamily="34" charset="0"/>
              </a:rPr>
              <a:t>, and traffic </a:t>
            </a:r>
            <a:r>
              <a:rPr lang="en-US" sz="4800" b="0" i="0" dirty="0">
                <a:solidFill>
                  <a:srgbClr val="B64F00"/>
                </a:solidFill>
                <a:effectLst/>
                <a:latin typeface="Open Sans" panose="020B0606030504020204" pitchFamily="34" charset="0"/>
              </a:rPr>
              <a:t>flow</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within</a:t>
            </a:r>
            <a:r>
              <a:rPr lang="en-US" sz="4800" b="0" i="0" dirty="0">
                <a:solidFill>
                  <a:srgbClr val="000000"/>
                </a:solidFill>
                <a:effectLst/>
                <a:latin typeface="Open Sans" panose="020B0606030504020204" pitchFamily="34" charset="0"/>
              </a:rPr>
              <a:t> smart cities.</a:t>
            </a:r>
            <a:br>
              <a:rPr lang="en-US" sz="4800" b="0" i="0" dirty="0">
                <a:solidFill>
                  <a:srgbClr val="0000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Utilized</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for</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the optimization of the supply of </a:t>
            </a:r>
            <a:r>
              <a:rPr lang="en-US" sz="4800" b="0" i="0" dirty="0">
                <a:solidFill>
                  <a:srgbClr val="000000"/>
                </a:solidFill>
                <a:effectLst/>
                <a:latin typeface="Open Sans" panose="020B0606030504020204" pitchFamily="34" charset="0"/>
              </a:rPr>
              <a:t>energy, </a:t>
            </a:r>
            <a:r>
              <a:rPr lang="en-US" sz="4800" b="0" i="0" dirty="0">
                <a:solidFill>
                  <a:srgbClr val="B64F00"/>
                </a:solidFill>
                <a:effectLst/>
                <a:latin typeface="Open Sans" panose="020B0606030504020204" pitchFamily="34" charset="0"/>
              </a:rPr>
              <a:t>minimizing</a:t>
            </a:r>
            <a:r>
              <a:rPr lang="en-US" sz="4800" b="0" i="0" dirty="0">
                <a:solidFill>
                  <a:srgbClr val="000000"/>
                </a:solidFill>
                <a:effectLst/>
                <a:latin typeface="Open Sans" panose="020B0606030504020204" pitchFamily="34" charset="0"/>
              </a:rPr>
              <a:t> emissions, and </a:t>
            </a:r>
            <a:r>
              <a:rPr lang="en-US" sz="4800" b="0" i="0" dirty="0">
                <a:solidFill>
                  <a:srgbClr val="B64F00"/>
                </a:solidFill>
                <a:effectLst/>
                <a:latin typeface="Open Sans" panose="020B0606030504020204" pitchFamily="34" charset="0"/>
              </a:rPr>
              <a:t>resource</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distribution</a:t>
            </a:r>
            <a:r>
              <a:rPr lang="en-US" sz="4800" b="0" i="0" dirty="0">
                <a:solidFill>
                  <a:srgbClr val="000000"/>
                </a:solidFill>
                <a:effectLst/>
                <a:latin typeface="Open Sans" panose="020B0606030504020204" pitchFamily="34" charset="0"/>
              </a:rPr>
              <a:t>.</a:t>
            </a:r>
            <a:br>
              <a:rPr lang="en-US" sz="4800" b="0" i="0" dirty="0">
                <a:solidFill>
                  <a:srgbClr val="0000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Consistent</a:t>
            </a:r>
            <a:r>
              <a:rPr lang="en-US" sz="4800" b="0" i="0" dirty="0">
                <a:solidFill>
                  <a:srgbClr val="000000"/>
                </a:solidFill>
                <a:effectLst/>
                <a:latin typeface="Open Sans" panose="020B0606030504020204" pitchFamily="34" charset="0"/>
              </a:rPr>
              <a:t> with green </a:t>
            </a:r>
            <a:r>
              <a:rPr lang="en-US" sz="4800" b="0" i="0" dirty="0">
                <a:solidFill>
                  <a:srgbClr val="B64F00"/>
                </a:solidFill>
                <a:effectLst/>
                <a:latin typeface="Open Sans" panose="020B0606030504020204" pitchFamily="34" charset="0"/>
              </a:rPr>
              <a:t>technologies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and</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the</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pursuit of </a:t>
            </a:r>
            <a:r>
              <a:rPr lang="en-US" sz="4800" b="0" i="0" dirty="0">
                <a:solidFill>
                  <a:srgbClr val="000000"/>
                </a:solidFill>
                <a:effectLst/>
                <a:latin typeface="Open Sans" panose="020B0606030504020204" pitchFamily="34" charset="0"/>
              </a:rPr>
              <a:t>sustainable </a:t>
            </a:r>
            <a:r>
              <a:rPr lang="en-US" sz="4800" b="0" i="0" dirty="0">
                <a:solidFill>
                  <a:srgbClr val="B64F00"/>
                </a:solidFill>
                <a:effectLst/>
                <a:latin typeface="Open Sans" panose="020B0606030504020204" pitchFamily="34" charset="0"/>
              </a:rPr>
              <a:t>city</a:t>
            </a:r>
            <a:r>
              <a:rPr lang="en-US" sz="4800" b="0" i="0" dirty="0">
                <a:solidFill>
                  <a:srgbClr val="005A8B"/>
                </a:solidFill>
                <a:effectLst/>
                <a:latin typeface="Open Sans" panose="020B0606030504020204" pitchFamily="34" charset="0"/>
              </a:rPr>
              <a:t> development.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4800" b="0" i="0" dirty="0">
                <a:solidFill>
                  <a:srgbClr val="005A8B"/>
                </a:solidFill>
                <a:effectLst/>
                <a:latin typeface="Open Sans" panose="020B0606030504020204" pitchFamily="34" charset="0"/>
              </a:rPr>
            </a:br>
            <a:r>
              <a:rPr lang="en-US" sz="4800" b="0" i="0" dirty="0">
                <a:solidFill>
                  <a:srgbClr val="005A8B"/>
                </a:solidFill>
                <a:effectLst/>
                <a:latin typeface="Open Sans" panose="020B0606030504020204" pitchFamily="34" charset="0"/>
              </a:rPr>
              <a:t>4: Waste Management and Recycling</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4800" b="0" i="0" dirty="0">
                <a:solidFill>
                  <a:srgbClr val="005A8B"/>
                </a:solidFill>
                <a:effectLst/>
                <a:latin typeface="Open Sans" panose="020B0606030504020204" pitchFamily="34" charset="0"/>
              </a:rPr>
            </a:br>
            <a:r>
              <a:rPr lang="en-US" sz="4800" b="0" i="0" dirty="0">
                <a:solidFill>
                  <a:srgbClr val="B64F00"/>
                </a:solidFill>
                <a:effectLst/>
                <a:latin typeface="Open Sans" panose="020B0606030504020204" pitchFamily="34" charset="0"/>
              </a:rPr>
              <a:t>Automatic</a:t>
            </a:r>
            <a:r>
              <a:rPr lang="en-US" sz="4800" b="0" i="0" dirty="0">
                <a:solidFill>
                  <a:srgbClr val="000000"/>
                </a:solidFill>
                <a:effectLst/>
                <a:latin typeface="Open Sans" panose="020B0606030504020204" pitchFamily="34" charset="0"/>
              </a:rPr>
              <a:t> sorting of </a:t>
            </a:r>
            <a:r>
              <a:rPr lang="en-US" sz="4800" b="0" i="0" dirty="0">
                <a:solidFill>
                  <a:srgbClr val="B64F00"/>
                </a:solidFill>
                <a:effectLst/>
                <a:latin typeface="Open Sans" panose="020B0606030504020204" pitchFamily="34" charset="0"/>
              </a:rPr>
              <a:t>recyclables,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such</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as </a:t>
            </a:r>
            <a:r>
              <a:rPr lang="en-US" sz="4800" b="0" i="0" dirty="0">
                <a:solidFill>
                  <a:srgbClr val="000000"/>
                </a:solidFill>
                <a:effectLst/>
                <a:latin typeface="Open Sans" panose="020B0606030504020204" pitchFamily="34" charset="0"/>
              </a:rPr>
              <a:t>plastics, metals, </a:t>
            </a:r>
            <a:r>
              <a:rPr lang="en-US" sz="4800" b="0" i="0" dirty="0">
                <a:solidFill>
                  <a:srgbClr val="B64F00"/>
                </a:solidFill>
                <a:effectLst/>
                <a:latin typeface="Open Sans" panose="020B0606030504020204" pitchFamily="34" charset="0"/>
              </a:rPr>
              <a:t>and </a:t>
            </a:r>
            <a:r>
              <a:rPr lang="en-US" sz="4800" b="0" i="0" dirty="0">
                <a:solidFill>
                  <a:srgbClr val="000000"/>
                </a:solidFill>
                <a:effectLst/>
                <a:latin typeface="Open Sans" panose="020B0606030504020204" pitchFamily="34" charset="0"/>
              </a:rPr>
              <a:t>organics.</a:t>
            </a:r>
            <a:br>
              <a:rPr lang="en-US" sz="4800" b="0" i="0" dirty="0">
                <a:solidFill>
                  <a:srgbClr val="0000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Increases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the</a:t>
            </a:r>
            <a:r>
              <a:rPr lang="en-US" sz="4800" b="0" i="0" dirty="0">
                <a:solidFill>
                  <a:srgbClr val="000000"/>
                </a:solidFill>
                <a:effectLst/>
                <a:latin typeface="Open Sans" panose="020B0606030504020204" pitchFamily="34" charset="0"/>
              </a:rPr>
              <a:t> accuracy </a:t>
            </a:r>
            <a:r>
              <a:rPr lang="en-US" sz="4800" b="0" i="0" dirty="0">
                <a:solidFill>
                  <a:srgbClr val="B64F00"/>
                </a:solidFill>
                <a:effectLst/>
                <a:latin typeface="Open Sans" panose="020B0606030504020204" pitchFamily="34" charset="0"/>
              </a:rPr>
              <a:t>in the sorting process </a:t>
            </a:r>
            <a:r>
              <a:rPr lang="en-US" sz="4800" b="0" i="0" dirty="0">
                <a:solidFill>
                  <a:srgbClr val="000000"/>
                </a:solidFill>
                <a:effectLst/>
                <a:latin typeface="Open Sans" panose="020B0606030504020204" pitchFamily="34" charset="0"/>
              </a:rPr>
              <a:t>at </a:t>
            </a:r>
            <a:r>
              <a:rPr lang="en-US" sz="4800" b="0" i="0" dirty="0">
                <a:solidFill>
                  <a:srgbClr val="B64F00"/>
                </a:solidFill>
                <a:effectLst/>
                <a:latin typeface="Open Sans" panose="020B0606030504020204" pitchFamily="34" charset="0"/>
              </a:rPr>
              <a:t>a </a:t>
            </a:r>
            <a:r>
              <a:rPr lang="en-US" sz="4800" b="0" i="0" dirty="0">
                <a:solidFill>
                  <a:srgbClr val="000000"/>
                </a:solidFill>
                <a:effectLst/>
                <a:latin typeface="Open Sans" panose="020B0606030504020204" pitchFamily="34" charset="0"/>
              </a:rPr>
              <a:t>recycling </a:t>
            </a:r>
            <a:r>
              <a:rPr lang="en-US" sz="4800" b="0" i="0" dirty="0">
                <a:solidFill>
                  <a:srgbClr val="B64F00"/>
                </a:solidFill>
                <a:effectLst/>
                <a:latin typeface="Open Sans" panose="020B0606030504020204" pitchFamily="34" charset="0"/>
              </a:rPr>
              <a:t>facility</a:t>
            </a:r>
            <a:r>
              <a:rPr lang="en-US" sz="4800" b="0" i="0" dirty="0">
                <a:solidFill>
                  <a:srgbClr val="000000"/>
                </a:solidFill>
                <a:effectLst/>
                <a:latin typeface="Open Sans" panose="020B0606030504020204" pitchFamily="34" charset="0"/>
              </a:rPr>
              <a:t>.</a:t>
            </a:r>
            <a:br>
              <a:rPr lang="en-US" sz="4800" b="0" i="0" dirty="0">
                <a:solidFill>
                  <a:srgbClr val="0000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Increases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the rate of </a:t>
            </a:r>
            <a:r>
              <a:rPr lang="en-US" sz="4800" b="0" i="0" dirty="0">
                <a:solidFill>
                  <a:srgbClr val="000000"/>
                </a:solidFill>
                <a:effectLst/>
                <a:latin typeface="Open Sans" panose="020B0606030504020204" pitchFamily="34" charset="0"/>
              </a:rPr>
              <a:t>recycling, </a:t>
            </a:r>
            <a:r>
              <a:rPr lang="en-US" sz="4800" b="0" i="0" dirty="0">
                <a:solidFill>
                  <a:srgbClr val="B64F00"/>
                </a:solidFill>
                <a:effectLst/>
                <a:latin typeface="Open Sans" panose="020B0606030504020204" pitchFamily="34" charset="0"/>
              </a:rPr>
              <a:t>lowers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the</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amount of </a:t>
            </a:r>
            <a:r>
              <a:rPr lang="en-US" sz="4800" b="0" i="0" dirty="0">
                <a:solidFill>
                  <a:srgbClr val="000000"/>
                </a:solidFill>
                <a:effectLst/>
                <a:latin typeface="Open Sans" panose="020B0606030504020204" pitchFamily="34" charset="0"/>
              </a:rPr>
              <a:t>waste</a:t>
            </a:r>
            <a:r>
              <a:rPr lang="en-US" sz="4800" b="0" i="0" dirty="0">
                <a:solidFill>
                  <a:srgbClr val="B64F00"/>
                </a:solidFill>
                <a:effectLst/>
                <a:latin typeface="Open Sans" panose="020B0606030504020204" pitchFamily="34" charset="0"/>
              </a:rPr>
              <a:t> landfilled</a:t>
            </a:r>
            <a:r>
              <a:rPr lang="en-US" sz="4800" b="0" i="0" dirty="0">
                <a:solidFill>
                  <a:srgbClr val="000000"/>
                </a:solidFill>
                <a:effectLst/>
                <a:latin typeface="Open Sans" panose="020B0606030504020204" pitchFamily="34" charset="0"/>
              </a:rPr>
              <a:t>, and supports </a:t>
            </a:r>
            <a:r>
              <a:rPr lang="en-US" sz="4800" b="0" i="0" dirty="0">
                <a:solidFill>
                  <a:srgbClr val="B64F00"/>
                </a:solidFill>
                <a:effectLst/>
                <a:latin typeface="Open Sans" panose="020B0606030504020204" pitchFamily="34" charset="0"/>
              </a:rPr>
              <a:t>the</a:t>
            </a:r>
            <a:r>
              <a:rPr lang="en-US" sz="4800" b="0" i="0" dirty="0">
                <a:solidFill>
                  <a:srgbClr val="005A8B"/>
                </a:solidFill>
                <a:effectLst/>
                <a:latin typeface="Open Sans" panose="020B0606030504020204" pitchFamily="34" charset="0"/>
              </a:rPr>
              <a:t> circular economy.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4800" b="0" i="0" dirty="0">
                <a:solidFill>
                  <a:srgbClr val="005A8B"/>
                </a:solidFill>
                <a:effectLst/>
                <a:latin typeface="Open Sans" panose="020B0606030504020204" pitchFamily="34" charset="0"/>
              </a:rPr>
            </a:br>
            <a:r>
              <a:rPr lang="en-US" sz="4800" b="0" i="0" dirty="0">
                <a:solidFill>
                  <a:srgbClr val="005A8B"/>
                </a:solidFill>
                <a:effectLst/>
                <a:latin typeface="Open Sans" panose="020B0606030504020204" pitchFamily="34" charset="0"/>
              </a:rPr>
              <a:t>5: Climate Research and Disaster Response</a:t>
            </a:r>
          </a:p>
          <a:p>
            <a:pPr marL="61595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US" sz="4800" b="0" i="0" dirty="0">
                <a:solidFill>
                  <a:srgbClr val="005A8B"/>
                </a:solidFill>
                <a:effectLst/>
                <a:latin typeface="Open Sans" panose="020B0606030504020204" pitchFamily="34" charset="0"/>
              </a:rPr>
            </a:br>
            <a:r>
              <a:rPr lang="en-US" sz="4800" b="0" i="0" dirty="0">
                <a:solidFill>
                  <a:srgbClr val="B64F00"/>
                </a:solidFill>
                <a:effectLst/>
                <a:latin typeface="Open Sans" panose="020B0606030504020204" pitchFamily="34" charset="0"/>
              </a:rPr>
              <a:t>Extremely</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critical</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to</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analyze </a:t>
            </a:r>
            <a:r>
              <a:rPr lang="en-US" sz="4800" b="0" i="0" dirty="0">
                <a:solidFill>
                  <a:srgbClr val="000000"/>
                </a:solidFill>
                <a:effectLst/>
                <a:latin typeface="Open Sans" panose="020B0606030504020204" pitchFamily="34" charset="0"/>
              </a:rPr>
              <a:t>satellite images to </a:t>
            </a:r>
            <a:r>
              <a:rPr lang="en-US" sz="4800" b="0" i="0" dirty="0">
                <a:solidFill>
                  <a:srgbClr val="B64F00"/>
                </a:solidFill>
                <a:effectLst/>
                <a:latin typeface="Open Sans" panose="020B0606030504020204" pitchFamily="34" charset="0"/>
              </a:rPr>
              <a:t>identify</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changes</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in</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climate </a:t>
            </a:r>
            <a:r>
              <a:rPr lang="en-US" sz="4800" b="0" i="0" dirty="0">
                <a:solidFill>
                  <a:srgbClr val="000000"/>
                </a:solidFill>
                <a:effectLst/>
                <a:latin typeface="Open Sans" panose="020B0606030504020204" pitchFamily="34" charset="0"/>
              </a:rPr>
              <a:t>and </a:t>
            </a:r>
            <a:r>
              <a:rPr lang="en-US" sz="4800" b="0" i="0" dirty="0">
                <a:solidFill>
                  <a:srgbClr val="B64F00"/>
                </a:solidFill>
                <a:effectLst/>
                <a:latin typeface="Open Sans" panose="020B0606030504020204" pitchFamily="34" charset="0"/>
              </a:rPr>
              <a:t>the</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development of </a:t>
            </a:r>
            <a:r>
              <a:rPr lang="en-US" sz="4800" b="0" i="0" dirty="0">
                <a:solidFill>
                  <a:srgbClr val="000000"/>
                </a:solidFill>
                <a:effectLst/>
                <a:latin typeface="Open Sans" panose="020B0606030504020204" pitchFamily="34" charset="0"/>
              </a:rPr>
              <a:t>storms.</a:t>
            </a:r>
            <a:br>
              <a:rPr lang="en-US" sz="4800" b="0" i="0" dirty="0">
                <a:solidFill>
                  <a:srgbClr val="0000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Critical</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to</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post-disaster</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analysis</a:t>
            </a:r>
            <a:r>
              <a:rPr lang="en-US" sz="4800" b="0" i="0" dirty="0">
                <a:solidFill>
                  <a:srgbClr val="000000"/>
                </a:solidFill>
                <a:effectLst/>
                <a:latin typeface="Open Sans" panose="020B0606030504020204" pitchFamily="34" charset="0"/>
              </a:rPr>
              <a:t> and response </a:t>
            </a:r>
            <a:r>
              <a:rPr lang="en-US" sz="4800" b="0" i="0" dirty="0">
                <a:solidFill>
                  <a:srgbClr val="B64F00"/>
                </a:solidFill>
                <a:effectLst/>
                <a:latin typeface="Open Sans" panose="020B0606030504020204" pitchFamily="34" charset="0"/>
              </a:rPr>
              <a:t>assessment</a:t>
            </a:r>
            <a:br>
              <a:rPr lang="en-US" sz="4800" b="0" i="0" dirty="0">
                <a:solidFill>
                  <a:srgbClr val="000000"/>
                </a:solidFill>
                <a:effectLst/>
                <a:latin typeface="Open Sans" panose="020B0606030504020204" pitchFamily="34" charset="0"/>
              </a:rPr>
            </a:br>
            <a:r>
              <a:rPr lang="en-US" sz="4800" b="0" i="0" dirty="0">
                <a:solidFill>
                  <a:srgbClr val="B64F00"/>
                </a:solidFill>
                <a:effectLst/>
                <a:latin typeface="Open Sans" panose="020B0606030504020204" pitchFamily="34" charset="0"/>
              </a:rPr>
              <a:t>Critical</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for</a:t>
            </a:r>
            <a:r>
              <a:rPr lang="en-US" sz="4800" b="0" i="0" dirty="0">
                <a:solidFill>
                  <a:srgbClr val="000000"/>
                </a:solidFill>
                <a:effectLst/>
                <a:latin typeface="Open Sans" panose="020B0606030504020204" pitchFamily="34" charset="0"/>
              </a:rPr>
              <a:t> </a:t>
            </a:r>
            <a:r>
              <a:rPr lang="en-US" sz="4800" b="0" i="0" dirty="0">
                <a:solidFill>
                  <a:srgbClr val="B64F00"/>
                </a:solidFill>
                <a:effectLst/>
                <a:latin typeface="Open Sans" panose="020B0606030504020204" pitchFamily="34" charset="0"/>
              </a:rPr>
              <a:t>effective </a:t>
            </a:r>
            <a:r>
              <a:rPr lang="en-US" sz="4800" b="0" i="0" dirty="0">
                <a:solidFill>
                  <a:srgbClr val="000000"/>
                </a:solidFill>
                <a:effectLst/>
                <a:latin typeface="Open Sans" panose="020B0606030504020204" pitchFamily="34" charset="0"/>
              </a:rPr>
              <a:t>and </a:t>
            </a:r>
            <a:r>
              <a:rPr lang="en-US" sz="4800" b="0" i="0" dirty="0">
                <a:solidFill>
                  <a:srgbClr val="B64F00"/>
                </a:solidFill>
                <a:effectLst/>
                <a:latin typeface="Open Sans" panose="020B0606030504020204" pitchFamily="34" charset="0"/>
              </a:rPr>
              <a:t>resource-saving</a:t>
            </a:r>
            <a:r>
              <a:rPr lang="en-US" sz="4800" b="0" i="0" dirty="0">
                <a:solidFill>
                  <a:srgbClr val="000000"/>
                </a:solidFill>
                <a:effectLst/>
                <a:latin typeface="Open Sans" panose="020B0606030504020204" pitchFamily="34" charset="0"/>
              </a:rPr>
              <a:t> disaster </a:t>
            </a:r>
            <a:r>
              <a:rPr lang="en-US" sz="4800" b="0" i="0" dirty="0">
                <a:solidFill>
                  <a:srgbClr val="B64F00"/>
                </a:solidFill>
                <a:effectLst/>
                <a:latin typeface="Open Sans" panose="020B0606030504020204" pitchFamily="34" charset="0"/>
              </a:rPr>
              <a:t>responses</a:t>
            </a:r>
            <a:r>
              <a:rPr lang="en-US" sz="4800" b="0" i="0" dirty="0">
                <a:solidFill>
                  <a:srgbClr val="000000"/>
                </a:solidFill>
                <a:effectLst/>
                <a:latin typeface="Open Sans" panose="020B0606030504020204" pitchFamily="34" charset="0"/>
              </a:rPr>
              <a:t>.</a:t>
            </a:r>
            <a:endParaRPr lang="en-US" sz="3200" b="0" i="0" dirty="0">
              <a:solidFill>
                <a:srgbClr val="005A8B"/>
              </a:solidFill>
              <a:effectLst/>
              <a:latin typeface="Open Sans" panose="020B0606030504020204" pitchFamily="34" charset="0"/>
            </a:endParaRPr>
          </a:p>
        </p:txBody>
      </p:sp>
      <p:sp>
        <p:nvSpPr>
          <p:cNvPr id="4" name="Slide Number Placeholder 3">
            <a:extLst>
              <a:ext uri="{FF2B5EF4-FFF2-40B4-BE49-F238E27FC236}">
                <a16:creationId xmlns:a16="http://schemas.microsoft.com/office/drawing/2014/main" id="{BB08B11D-6C73-F8BD-809E-4AAB9D4A0E0E}"/>
              </a:ext>
            </a:extLst>
          </p:cNvPr>
          <p:cNvSpPr>
            <a:spLocks noGrp="1"/>
          </p:cNvSpPr>
          <p:nvPr>
            <p:ph type="sldNum" sz="quarter" idx="5"/>
          </p:nvPr>
        </p:nvSpPr>
        <p:spPr/>
        <p:txBody>
          <a:bodyPr/>
          <a:lstStyle/>
          <a:p>
            <a:fld id="{F3065E4E-ABE4-4C79-8716-B93932D5FBD3}" type="slidenum">
              <a:rPr lang="en-IN" smtClean="0"/>
              <a:t>36</a:t>
            </a:fld>
            <a:endParaRPr lang="en-IN"/>
          </a:p>
        </p:txBody>
      </p:sp>
    </p:spTree>
    <p:extLst>
      <p:ext uri="{BB962C8B-B14F-4D97-AF65-F5344CB8AC3E}">
        <p14:creationId xmlns:p14="http://schemas.microsoft.com/office/powerpoint/2010/main" val="37337253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28D523-8455-9A01-1D5A-A6A352751A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D92323-0A3F-3D23-0524-F21C53790B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6054A6-3C16-8F6D-A139-F06569BB80C0}"/>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Feature Extraction in Computer Vision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It is the process of discovering and isolating important elements of an image. This means that these elements help the computer to interpret images more effectively. Examples of Key Features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Edges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Edges are the boundaries between objects, where there's a sharp contrast in brightness or color.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These edges help the system detect outlines and shapes in a picture, such as car or building edges.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Textures: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Textures are patterns or smoothness on surfaces. For instance, how rugged tree bark is, or how glassy a windowpane is.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Textures are used to identify what material is or surface quality. This comes in handy in trying to differentiate between one object from another.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Shapes: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Shapes are the geometric entities in the image, circular, rectangular, or an irregular shape.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Shape properties are used to identify the objects in the image according to their outline or silhouette, like identifying a wheel or a door.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Colors and Spatial Patterns: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Color features distinguish objects or areas based on objects that are nearly shape isometric but color different.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Techniques for Feature Extraction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Edge Detection: Detects boundaries and outlines within images.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Corner Detection: Identifies points where edges meet, useful for identifying shapes.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Feature Descriptors: SIFT (Scale-Invariant Feature Transform): Detects distinctive points invariant to scale and rotation.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SURF (Speeded Up Robust Features): Similar to SIFT but faster.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5A8B"/>
                </a:solidFill>
                <a:effectLst/>
                <a:latin typeface="Open Sans" panose="020B0606030504020204" pitchFamily="34" charset="0"/>
              </a:rPr>
              <a:t>HOG (Histogram of Oriented Gradients): Captures local edge directions for object detection.</a:t>
            </a:r>
          </a:p>
        </p:txBody>
      </p:sp>
      <p:sp>
        <p:nvSpPr>
          <p:cNvPr id="4" name="Slide Number Placeholder 3">
            <a:extLst>
              <a:ext uri="{FF2B5EF4-FFF2-40B4-BE49-F238E27FC236}">
                <a16:creationId xmlns:a16="http://schemas.microsoft.com/office/drawing/2014/main" id="{41EAF8EB-A548-659D-9423-814B845E935E}"/>
              </a:ext>
            </a:extLst>
          </p:cNvPr>
          <p:cNvSpPr>
            <a:spLocks noGrp="1"/>
          </p:cNvSpPr>
          <p:nvPr>
            <p:ph type="sldNum" sz="quarter" idx="5"/>
          </p:nvPr>
        </p:nvSpPr>
        <p:spPr/>
        <p:txBody>
          <a:bodyPr/>
          <a:lstStyle/>
          <a:p>
            <a:fld id="{F3065E4E-ABE4-4C79-8716-B93932D5FBD3}" type="slidenum">
              <a:rPr lang="en-IN" smtClean="0"/>
              <a:t>37</a:t>
            </a:fld>
            <a:endParaRPr lang="en-IN"/>
          </a:p>
        </p:txBody>
      </p:sp>
    </p:spTree>
    <p:extLst>
      <p:ext uri="{BB962C8B-B14F-4D97-AF65-F5344CB8AC3E}">
        <p14:creationId xmlns:p14="http://schemas.microsoft.com/office/powerpoint/2010/main" val="223839113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9C5682-11A5-8266-94A5-78B781CD78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5B4A5C-A5A2-153C-40C4-7DC70582A8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BA16E7-6DE8-96E8-421B-842599577DF6}"/>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Importance of Feature Extraction in Green Technology and Sustainability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Precision Agriculture and Resource Management</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Extracts the features of soil texture, leaf color, crop patterns.</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Sustainable Utilization: Determines the phases of crop growth and nutrient deficiency</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Enables fertilizers, water, and pesticides application in the affected areas</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It minimizes chemical overflow and ensures positive utilization of resources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Renewable Energy Optimization</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Explain weather conditions, terrain characteristics, and environmental indices.</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Solar and Wind Energy Systems identifies characteristics like cloud cover and solar irradiance for energy output forecasting.</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It provides stable and efficient renewable energy generation.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Wildlife and Biodiversity Monitoring</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Ecological Health: It can identify plant and animal species, forest types, and the health of vegetation.</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Conservation Support: Precise biodiversity and habitat health monitoring</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Ecosystem Protection: Enables sustainable ecosystem management for maintaining biodiversity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Smart Waste Management</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Automated Sorting: Features extraction for classification of material types like metals, plastics, and organics.</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Circular Economy: Increases segregation for recycling activities.</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Decreases landfill waste and promotes waste recycling.</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Environmental Impact: Increases recycling efficiency and reduces waste.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5A8B"/>
              </a:solidFill>
              <a:effectLst/>
              <a:latin typeface="Open Sans" panose="020B060603050402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1" i="0" dirty="0">
                <a:solidFill>
                  <a:srgbClr val="005A8B"/>
                </a:solidFill>
                <a:effectLst/>
                <a:latin typeface="Open Sans" panose="020B0606030504020204" pitchFamily="34" charset="0"/>
              </a:rPr>
              <a:t>Disaster Risk Assessment and Climate Monitoring</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Risk Forecasting: Analyzes features in coastal areas, flood plains, etc., for risk forecasting.</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Climate Impact Analysis: Determines shoreline erosion, water level rise, and forest changes.</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sz="3200" b="0" i="0" dirty="0">
                <a:solidFill>
                  <a:srgbClr val="005A8B"/>
                </a:solidFill>
                <a:effectLst/>
                <a:latin typeface="Open Sans" panose="020B0606030504020204" pitchFamily="34" charset="0"/>
              </a:rPr>
              <a:t>Sustainable Protection: Provides disaster management plans with less resource utilization.</a:t>
            </a:r>
          </a:p>
        </p:txBody>
      </p:sp>
      <p:sp>
        <p:nvSpPr>
          <p:cNvPr id="4" name="Slide Number Placeholder 3">
            <a:extLst>
              <a:ext uri="{FF2B5EF4-FFF2-40B4-BE49-F238E27FC236}">
                <a16:creationId xmlns:a16="http://schemas.microsoft.com/office/drawing/2014/main" id="{C614439A-61CB-1C7E-5874-F2287D7173C5}"/>
              </a:ext>
            </a:extLst>
          </p:cNvPr>
          <p:cNvSpPr>
            <a:spLocks noGrp="1"/>
          </p:cNvSpPr>
          <p:nvPr>
            <p:ph type="sldNum" sz="quarter" idx="5"/>
          </p:nvPr>
        </p:nvSpPr>
        <p:spPr/>
        <p:txBody>
          <a:bodyPr/>
          <a:lstStyle/>
          <a:p>
            <a:fld id="{F3065E4E-ABE4-4C79-8716-B93932D5FBD3}" type="slidenum">
              <a:rPr lang="en-IN" smtClean="0"/>
              <a:t>38</a:t>
            </a:fld>
            <a:endParaRPr lang="en-IN"/>
          </a:p>
        </p:txBody>
      </p:sp>
    </p:spTree>
    <p:extLst>
      <p:ext uri="{BB962C8B-B14F-4D97-AF65-F5344CB8AC3E}">
        <p14:creationId xmlns:p14="http://schemas.microsoft.com/office/powerpoint/2010/main" val="232706590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48029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37512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0445308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038455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0226134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t>Computer vision primarily involves which of the following tasks?</a:t>
            </a:r>
          </a:p>
          <a:p>
            <a:pPr marL="0" indent="0">
              <a:buNone/>
            </a:pPr>
            <a:endParaRPr lang="en-US" b="1" dirty="0"/>
          </a:p>
          <a:p>
            <a:pPr marL="0" indent="0">
              <a:buNone/>
            </a:pPr>
            <a:r>
              <a:rPr lang="en-US" b="1" dirty="0"/>
              <a:t>A. Developing 3D computer graphics</a:t>
            </a:r>
          </a:p>
          <a:p>
            <a:pPr marL="0" indent="0">
              <a:buNone/>
            </a:pPr>
            <a:r>
              <a:rPr lang="en-US" b="1" dirty="0"/>
              <a:t>B. Creating efficient database storage systems</a:t>
            </a:r>
          </a:p>
          <a:p>
            <a:pPr marL="0" indent="0">
              <a:buNone/>
            </a:pPr>
            <a:r>
              <a:rPr lang="en-US" b="1" dirty="0"/>
              <a:t>C. Analyzing and interpreting visual data from images or videos</a:t>
            </a:r>
          </a:p>
          <a:p>
            <a:pPr marL="0" indent="0">
              <a:buNone/>
            </a:pPr>
            <a:r>
              <a:rPr lang="en-US" b="1" dirty="0"/>
              <a:t>D. Performing text-based language translation</a:t>
            </a:r>
          </a:p>
          <a:p>
            <a:pPr marL="0" indent="0">
              <a:buNone/>
            </a:pPr>
            <a:endParaRPr lang="en-US" b="1" dirty="0"/>
          </a:p>
          <a:p>
            <a:pPr marL="0" indent="0">
              <a:buNone/>
            </a:pPr>
            <a:r>
              <a:rPr lang="en-US" b="1" dirty="0"/>
              <a:t>Answer: C</a:t>
            </a: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6359643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624ADFAE-7BDD-B086-97C2-F81B9456447D}"/>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1B294381-76DF-4097-2073-110D26DB5F9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t>Which of the following is an example of how computer vision can aid in green technology?</a:t>
            </a:r>
          </a:p>
          <a:p>
            <a:pPr marL="0" indent="0">
              <a:buNone/>
            </a:pPr>
            <a:endParaRPr lang="en-US" b="1" dirty="0"/>
          </a:p>
          <a:p>
            <a:pPr marL="0" indent="0">
              <a:buNone/>
            </a:pPr>
            <a:r>
              <a:rPr lang="en-US" b="1" dirty="0"/>
              <a:t>A. Automatic crop monitoring to improve agricultural efficiency</a:t>
            </a:r>
          </a:p>
          <a:p>
            <a:pPr marL="0" indent="0">
              <a:buNone/>
            </a:pPr>
            <a:r>
              <a:rPr lang="en-US" b="1" dirty="0"/>
              <a:t>B. Voice recognition for AI assistants</a:t>
            </a:r>
          </a:p>
          <a:p>
            <a:pPr marL="0" indent="0">
              <a:buNone/>
            </a:pPr>
            <a:r>
              <a:rPr lang="en-US" b="1" dirty="0"/>
              <a:t>C. Data compression algorithms for faster processing</a:t>
            </a:r>
          </a:p>
          <a:p>
            <a:pPr marL="0" indent="0">
              <a:buNone/>
            </a:pPr>
            <a:r>
              <a:rPr lang="en-US" b="1" dirty="0"/>
              <a:t>D. Creating video games with realistic graphics</a:t>
            </a:r>
          </a:p>
          <a:p>
            <a:pPr marL="0" indent="0">
              <a:buNone/>
            </a:pPr>
            <a:r>
              <a:rPr lang="en-US" b="1" dirty="0"/>
              <a:t>Answer: A</a:t>
            </a:r>
          </a:p>
          <a:p>
            <a:pPr marL="0" indent="0">
              <a:buNone/>
            </a:pPr>
            <a:r>
              <a:rPr lang="en-US" b="1" dirty="0"/>
              <a:t>Automatic crop monitoring to improve agricultural efficiency</a:t>
            </a:r>
          </a:p>
          <a:p>
            <a:pPr marL="0" indent="0">
              <a:buNone/>
            </a:pPr>
            <a:endParaRPr lang="en-US" b="1" dirty="0"/>
          </a:p>
        </p:txBody>
      </p:sp>
      <p:sp>
        <p:nvSpPr>
          <p:cNvPr id="59" name="Google Shape;59;g5fab984687_2_0:notes">
            <a:extLst>
              <a:ext uri="{FF2B5EF4-FFF2-40B4-BE49-F238E27FC236}">
                <a16:creationId xmlns:a16="http://schemas.microsoft.com/office/drawing/2014/main" id="{D78179B5-CAC1-5674-0F25-B47355C3C9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678436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3723A855-5969-A23B-738B-832261312370}"/>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5BD32DB8-2849-C7FB-20AC-E4D2300E590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t>Which of the following statements about OpenCV is true?</a:t>
            </a:r>
          </a:p>
          <a:p>
            <a:pPr marL="0" indent="0">
              <a:buNone/>
            </a:pPr>
            <a:endParaRPr lang="en-US" b="1" dirty="0"/>
          </a:p>
          <a:p>
            <a:pPr marL="0" indent="0">
              <a:buNone/>
            </a:pPr>
            <a:r>
              <a:rPr lang="en-US" b="1" dirty="0"/>
              <a:t>A. OpenCV is primarily a data processing library for financial transactions.</a:t>
            </a:r>
          </a:p>
          <a:p>
            <a:pPr marL="0" indent="0">
              <a:buNone/>
            </a:pPr>
            <a:r>
              <a:rPr lang="en-US" b="1" dirty="0"/>
              <a:t>B. OpenCV is an open-source library focused on image processing and computer vision tasks.</a:t>
            </a:r>
          </a:p>
          <a:p>
            <a:pPr marL="0" indent="0">
              <a:buNone/>
            </a:pPr>
            <a:r>
              <a:rPr lang="en-US" b="1" dirty="0"/>
              <a:t>C. OpenCV was developed to primarily support machine learning-based data analysis.</a:t>
            </a:r>
          </a:p>
          <a:p>
            <a:pPr marL="0" indent="0">
              <a:buNone/>
            </a:pPr>
            <a:r>
              <a:rPr lang="en-US" b="1" dirty="0"/>
              <a:t>D. OpenCV is a closed-source, commercial software for video analysis only.</a:t>
            </a:r>
          </a:p>
          <a:p>
            <a:pPr marL="0" indent="0">
              <a:buNone/>
            </a:pPr>
            <a:r>
              <a:rPr lang="en-US" b="1" dirty="0"/>
              <a:t>Answer: B </a:t>
            </a:r>
          </a:p>
        </p:txBody>
      </p:sp>
      <p:sp>
        <p:nvSpPr>
          <p:cNvPr id="59" name="Google Shape;59;g5fab984687_2_0:notes">
            <a:extLst>
              <a:ext uri="{FF2B5EF4-FFF2-40B4-BE49-F238E27FC236}">
                <a16:creationId xmlns:a16="http://schemas.microsoft.com/office/drawing/2014/main" id="{2231E534-618F-19D1-9BB7-995B905E82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9416895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A553A565-3AD2-12B1-8EDA-D185F16C4508}"/>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52461052-FE5E-4BFD-1BBA-53A1589B33C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t>Which of the following functions is used in OpenCV to read an image?</a:t>
            </a:r>
          </a:p>
          <a:p>
            <a:pPr marL="0" indent="0">
              <a:buNone/>
            </a:pPr>
            <a:endParaRPr lang="en-US" b="1" dirty="0"/>
          </a:p>
          <a:p>
            <a:pPr marL="0" indent="0">
              <a:buNone/>
            </a:pPr>
            <a:r>
              <a:rPr lang="en-US" b="1" dirty="0"/>
              <a:t>A. cv2.imshow()</a:t>
            </a:r>
          </a:p>
          <a:p>
            <a:pPr marL="0" indent="0">
              <a:buNone/>
            </a:pPr>
            <a:r>
              <a:rPr lang="en-US" b="1" dirty="0"/>
              <a:t>B. cv2.imread()</a:t>
            </a:r>
          </a:p>
          <a:p>
            <a:pPr marL="0" indent="0">
              <a:buNone/>
            </a:pPr>
            <a:r>
              <a:rPr lang="en-US" b="1" dirty="0"/>
              <a:t>C. cv2.detect()</a:t>
            </a:r>
          </a:p>
          <a:p>
            <a:pPr marL="0" indent="0">
              <a:buNone/>
            </a:pPr>
            <a:r>
              <a:rPr lang="en-US" b="1" dirty="0"/>
              <a:t>D. cv2.segment()</a:t>
            </a:r>
          </a:p>
          <a:p>
            <a:pPr marL="0" indent="0">
              <a:buNone/>
            </a:pPr>
            <a:r>
              <a:rPr lang="en-US" b="1" dirty="0"/>
              <a:t>Answer: B </a:t>
            </a:r>
          </a:p>
        </p:txBody>
      </p:sp>
      <p:sp>
        <p:nvSpPr>
          <p:cNvPr id="59" name="Google Shape;59;g5fab984687_2_0:notes">
            <a:extLst>
              <a:ext uri="{FF2B5EF4-FFF2-40B4-BE49-F238E27FC236}">
                <a16:creationId xmlns:a16="http://schemas.microsoft.com/office/drawing/2014/main" id="{08898DF6-4D86-CF14-7DF2-FC0B6F63F7C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4812817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78A275A3-C869-3984-C753-15A1D6635722}"/>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D0C3BED8-E136-468A-136C-5403442776A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dirty="0"/>
              <a:t>What is the primary goal of image segmentation?</a:t>
            </a:r>
          </a:p>
          <a:p>
            <a:pPr marL="0" indent="0">
              <a:buNone/>
            </a:pPr>
            <a:endParaRPr lang="en-US" b="1" dirty="0"/>
          </a:p>
          <a:p>
            <a:pPr marL="0" indent="0">
              <a:buNone/>
            </a:pPr>
            <a:r>
              <a:rPr lang="en-US" b="1" dirty="0"/>
              <a:t>A. To classify the entire image into a single label</a:t>
            </a:r>
          </a:p>
          <a:p>
            <a:pPr marL="0" indent="0">
              <a:buNone/>
            </a:pPr>
            <a:r>
              <a:rPr lang="en-US" b="1" dirty="0"/>
              <a:t>B. To divide the image into meaningful regions or segments</a:t>
            </a:r>
          </a:p>
          <a:p>
            <a:pPr marL="0" indent="0">
              <a:buNone/>
            </a:pPr>
            <a:r>
              <a:rPr lang="en-US" b="1" dirty="0"/>
              <a:t>C. To enhance the color quality of an image</a:t>
            </a:r>
          </a:p>
          <a:p>
            <a:pPr marL="0" indent="0">
              <a:buNone/>
            </a:pPr>
            <a:r>
              <a:rPr lang="en-US" b="1" dirty="0"/>
              <a:t>D. To reduce the resolution of an image</a:t>
            </a:r>
          </a:p>
          <a:p>
            <a:pPr marL="0" indent="0">
              <a:buNone/>
            </a:pPr>
            <a:r>
              <a:rPr lang="en-US" b="1" dirty="0"/>
              <a:t>Answer: B</a:t>
            </a:r>
          </a:p>
        </p:txBody>
      </p:sp>
      <p:sp>
        <p:nvSpPr>
          <p:cNvPr id="59" name="Google Shape;59;g5fab984687_2_0:notes">
            <a:extLst>
              <a:ext uri="{FF2B5EF4-FFF2-40B4-BE49-F238E27FC236}">
                <a16:creationId xmlns:a16="http://schemas.microsoft.com/office/drawing/2014/main" id="{D7E45EB9-8B23-3F26-9794-1E39B2D1F1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594980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254420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What is Computer Vision? </a:t>
            </a:r>
          </a:p>
          <a:p>
            <a:pPr marL="158750" indent="0" algn="l">
              <a:buNone/>
            </a:pPr>
            <a:endParaRPr lang="en-US" b="1" dirty="0">
              <a:highlight>
                <a:srgbClr val="FFFFFF"/>
              </a:highlight>
              <a:ea typeface="Calibri"/>
              <a:cs typeface="Calibri"/>
            </a:endParaRPr>
          </a:p>
          <a:p>
            <a:pPr marL="158750" indent="0" algn="l">
              <a:buNone/>
            </a:pPr>
            <a:r>
              <a:rPr lang="en-US" dirty="0"/>
              <a:t>Computer vision is a specialized area within artificial intelligence that focuses on enabling computers to interpret visual information. Much like humans use their eyes to understand the world, computer vision allows machines to analyze images and video. By integrating image processing, machine learning, and even physics and mathematics, computer vision empowers machines to identify patterns, recognize objects, and even predict certain outcomes based on visual data. Some everyday applications include facial recognition on smartphones, object detection in self-driving cars, and quality inspection in manufacturing.</a:t>
            </a:r>
          </a:p>
          <a:p>
            <a:pPr marL="158750" indent="0" algn="l">
              <a:buNone/>
            </a:pPr>
            <a:endParaRPr lang="en-US" b="0" dirty="0">
              <a:highlight>
                <a:srgbClr val="FFFFFF"/>
              </a:highlight>
              <a:ea typeface="Calibri"/>
              <a:cs typeface="Calibri"/>
            </a:endParaRPr>
          </a:p>
          <a:p>
            <a:pPr marL="158750" indent="0" algn="l">
              <a:buNone/>
            </a:pPr>
            <a:r>
              <a:rPr lang="en-US" dirty="0"/>
              <a:t>Computer vision goes beyond simply analyzing images; it allows computers to act on what they 'see.' For example, in manufacturing, computer vision systems detect flaws in products on an assembly line, automating quality control and making decisions without human intervention. Autonomous vehicles are another example, where the car’s cameras detect and identify objects like other vehicles, pedestrians, or traffic signs, making split-second decisions to ensure safe driving. In healthcare, computer vision supports diagnostics by identifying abnormalities in medical images, assisting doctors in making faster and more accurate decisions.</a:t>
            </a:r>
          </a:p>
          <a:p>
            <a:pPr marL="158750" indent="0" algn="l">
              <a:buNone/>
            </a:pPr>
            <a:endParaRPr lang="en-US" b="0" dirty="0">
              <a:highlight>
                <a:srgbClr val="FFFFFF"/>
              </a:highlight>
              <a:ea typeface="Calibri"/>
              <a:cs typeface="Calibri"/>
            </a:endParaRPr>
          </a:p>
          <a:p>
            <a:pPr marL="158750" indent="0" algn="l">
              <a:buNone/>
            </a:pPr>
            <a:r>
              <a:rPr lang="en-US" dirty="0"/>
              <a:t>Computer vision also plays an important role in promoting sustainability. First, it helps monitor environmental conditions. For example, satellite images analyzed with computer vision track deforestation, land use changes, and biodiversity, giving us a better understanding of our environmental impact. In agriculture, computer vision optimizes the use of resources. It monitors crop health and detects pests, which allows farmers to use water, fertilizers, and pesticides more efficiently, reducing waste and environmental harm. Also, in waste management, computer vision systems help sort recyclables more accurately, improving recycling efficiency. From monitoring ecosystems to enhancing resource use, computer vision supports many initiatives aimed at building a more sustainable future</a:t>
            </a:r>
            <a:endParaRPr lang="en-US" b="0" dirty="0">
              <a:highlight>
                <a:srgbClr val="FFFFFF"/>
              </a:highlight>
              <a:ea typeface="Calibri"/>
              <a:cs typeface="Calibri"/>
            </a:endParaRPr>
          </a:p>
        </p:txBody>
      </p:sp>
      <p:sp>
        <p:nvSpPr>
          <p:cNvPr id="4" name="Slide Number Placeholder 3"/>
          <p:cNvSpPr>
            <a:spLocks noGrp="1"/>
          </p:cNvSpPr>
          <p:nvPr>
            <p:ph type="sldNum" sz="quarter" idx="5"/>
          </p:nvPr>
        </p:nvSpPr>
        <p:spPr/>
        <p:txBody>
          <a:bodyPr/>
          <a:lstStyle/>
          <a:p>
            <a:fld id="{F3065E4E-ABE4-4C79-8716-B93932D5FBD3}" type="slidenum">
              <a:rPr lang="en-IN" smtClean="0"/>
              <a:t>5</a:t>
            </a:fld>
            <a:endParaRPr lang="en-IN"/>
          </a:p>
        </p:txBody>
      </p:sp>
    </p:spTree>
    <p:extLst>
      <p:ext uri="{BB962C8B-B14F-4D97-AF65-F5344CB8AC3E}">
        <p14:creationId xmlns:p14="http://schemas.microsoft.com/office/powerpoint/2010/main" val="306792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n-US" sz="1100" b="1" dirty="0">
                <a:solidFill>
                  <a:srgbClr val="002060"/>
                </a:solidFill>
                <a:latin typeface="Arial" panose="020B0604020202020204" pitchFamily="34" charset="0"/>
                <a:cs typeface="Arial" panose="020B0604020202020204" pitchFamily="34" charset="0"/>
              </a:rPr>
              <a:t>Definition and Functionality of Computer Vision</a:t>
            </a:r>
          </a:p>
          <a:p>
            <a:pPr marL="0" lvl="0" indent="0" algn="l">
              <a:buFont typeface="Arial" panose="020B0604020202020204" pitchFamily="34" charset="0"/>
              <a:buNone/>
            </a:pPr>
            <a:endParaRPr lang="en-US" dirty="0"/>
          </a:p>
          <a:p>
            <a:pPr marL="0" lvl="0" indent="0" algn="l">
              <a:buFont typeface="Arial" panose="020B0604020202020204" pitchFamily="34" charset="0"/>
              <a:buNone/>
            </a:pPr>
            <a:r>
              <a:rPr lang="en-US" dirty="0"/>
              <a:t>The core purpose of computer vision is to extract actionable insights from digital images or videos. It identifies specific details, like shapes, colors, objects, and movements. For instance, a security system using computer vision can not only detect a person in a video feed but also analyze behavior to identify potential threats. This extraction of insight from visual data is what makes computer vision so powerful for automation, real-time analysis, and decision-making.</a:t>
            </a:r>
          </a:p>
          <a:p>
            <a:pPr marL="0" lvl="0" indent="0" algn="l">
              <a:buFont typeface="Arial" panose="020B0604020202020204" pitchFamily="34" charset="0"/>
              <a:buNone/>
            </a:pPr>
            <a:endParaRPr lang="en-US" b="0" i="0" dirty="0">
              <a:solidFill>
                <a:srgbClr val="22222F"/>
              </a:solidFill>
              <a:effectLst/>
              <a:highlight>
                <a:srgbClr val="FFFFFF"/>
              </a:highlight>
              <a:latin typeface="Poppins" panose="00000500000000000000" pitchFamily="2" charset="0"/>
            </a:endParaRPr>
          </a:p>
          <a:p>
            <a:pPr marL="0" lvl="0" indent="0" algn="l">
              <a:buFont typeface="Arial" panose="020B0604020202020204" pitchFamily="34" charset="0"/>
              <a:buNone/>
            </a:pPr>
            <a:r>
              <a:rPr lang="en-US" dirty="0"/>
              <a:t>Computer vision has a wide range of applications across various fields. In healthcare, it helps analyze medical images, assisting in diagnoses and detecting conditions early, such as tumors in radiology scans. In security, it powers surveillance systems that can detect unusual behaviors or faces in crowds. In the automotive industry, it's essential for autonomous vehicles, where cameras interpret road conditions, traffic signs, and obstacles to ensure safe navigation.</a:t>
            </a:r>
            <a:r>
              <a:rPr lang="en-US" b="0" i="0" dirty="0">
                <a:solidFill>
                  <a:srgbClr val="22222F"/>
                </a:solidFill>
                <a:effectLst/>
                <a:highlight>
                  <a:srgbClr val="FFFFFF"/>
                </a:highlight>
                <a:latin typeface="Poppins" panose="00000500000000000000" pitchFamily="2" charset="0"/>
              </a:rPr>
              <a:t> </a:t>
            </a:r>
            <a:r>
              <a:rPr lang="en-US" dirty="0"/>
              <a:t>And in entertainment, it enables augmented reality (AR) and special effects in movies and video games, bringing more immersive experiences to users.</a:t>
            </a:r>
            <a:endParaRPr lang="en-US" b="0" i="0" dirty="0">
              <a:solidFill>
                <a:srgbClr val="22222F"/>
              </a:solidFill>
              <a:effectLst/>
              <a:highlight>
                <a:srgbClr val="FFFFFF"/>
              </a:highlight>
              <a:latin typeface="Poppins" panose="00000500000000000000" pitchFamily="2" charset="0"/>
            </a:endParaRPr>
          </a:p>
          <a:p>
            <a:pPr marL="0" lvl="0" indent="0" algn="l">
              <a:buFont typeface="Arial" panose="020B0604020202020204" pitchFamily="34" charset="0"/>
              <a:buNone/>
            </a:pPr>
            <a:endParaRPr lang="en-US" b="0" i="0" dirty="0">
              <a:solidFill>
                <a:srgbClr val="22222F"/>
              </a:solidFill>
              <a:effectLst/>
              <a:highlight>
                <a:srgbClr val="FFFFFF"/>
              </a:highlight>
              <a:latin typeface="Poppins" panose="00000500000000000000" pitchFamily="2" charset="0"/>
            </a:endParaRPr>
          </a:p>
          <a:p>
            <a:pPr marL="0" lvl="0" indent="0" algn="l">
              <a:buFont typeface="Arial" panose="020B0604020202020204" pitchFamily="34" charset="0"/>
              <a:buNone/>
            </a:pPr>
            <a:r>
              <a:rPr lang="en-US" b="0" i="0" dirty="0">
                <a:solidFill>
                  <a:srgbClr val="22222F"/>
                </a:solidFill>
                <a:effectLst/>
                <a:highlight>
                  <a:srgbClr val="FFFFFF"/>
                </a:highlight>
                <a:latin typeface="Poppins" panose="00000500000000000000" pitchFamily="2" charset="0"/>
              </a:rPr>
              <a:t>Computer vision is inherently interdisciplinary, combining principles from computer science, engineering, and cognitive science. Computer science contributes algorithms and models that process visual data, while engineering brings in hardware for capturing and analyzing images, like specialized cameras and GPUs for fast computation. Cognitive science plays a role by helping us understand how humans interpret visual information, which guides the development of models that can mimic human-like vision capabilities. The core capabilities of computer vision include object recognition, scene understanding, and motion detection. Object recognition allows a computer to identify and classify specific objects in an image, like distinguishing between a car, pedestrian, or tree. Other capabilities like Scene understanding and Motion detection tracks movement within a scene form the foundation of computer vision’s ability to provide meaningful, actionable insights from visual data</a:t>
            </a:r>
          </a:p>
        </p:txBody>
      </p:sp>
      <p:sp>
        <p:nvSpPr>
          <p:cNvPr id="4" name="Slide Number Placeholder 3"/>
          <p:cNvSpPr>
            <a:spLocks noGrp="1"/>
          </p:cNvSpPr>
          <p:nvPr>
            <p:ph type="sldNum" sz="quarter" idx="5"/>
          </p:nvPr>
        </p:nvSpPr>
        <p:spPr/>
        <p:txBody>
          <a:bodyPr/>
          <a:lstStyle/>
          <a:p>
            <a:fld id="{F3065E4E-ABE4-4C79-8716-B93932D5FBD3}" type="slidenum">
              <a:rPr lang="en-IN" smtClean="0"/>
              <a:t>6</a:t>
            </a:fld>
            <a:endParaRPr lang="en-IN"/>
          </a:p>
        </p:txBody>
      </p:sp>
    </p:spTree>
    <p:extLst>
      <p:ext uri="{BB962C8B-B14F-4D97-AF65-F5344CB8AC3E}">
        <p14:creationId xmlns:p14="http://schemas.microsoft.com/office/powerpoint/2010/main" val="41817179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Computer vision in Deep Learning &amp; Semantic Segmentation </a:t>
            </a:r>
          </a:p>
          <a:p>
            <a:pPr marL="158750" indent="0">
              <a:buNone/>
            </a:pPr>
            <a:endParaRPr lang="en-US" dirty="0"/>
          </a:p>
          <a:p>
            <a:pPr marL="158750" indent="0">
              <a:buNone/>
            </a:pPr>
            <a:r>
              <a:rPr lang="en-US" dirty="0"/>
              <a:t>Deep learning has had a tremendous impact on computer vision, enhancing its performance and expanding its applications. Before deep learning, computer vision models relied on handcrafted features and simpler algorithms that struggled with complex tasks, like recognizing objects under different lighting or at various angles. With the introduction of deep learning, particularly convolutional neural networks, or CNNs, computer vision models now learn directly from large datasets and can identify patterns that were previously too complex to detect.</a:t>
            </a:r>
          </a:p>
          <a:p>
            <a:pPr marL="158750" indent="0">
              <a:buNone/>
            </a:pPr>
            <a:endParaRPr lang="en-US" dirty="0">
              <a:ea typeface="Calibri"/>
              <a:cs typeface="Calibri"/>
            </a:endParaRPr>
          </a:p>
          <a:p>
            <a:pPr marL="158750" indent="0">
              <a:buNone/>
            </a:pPr>
            <a:r>
              <a:rPr lang="en-US" dirty="0"/>
              <a:t>Semantic segmentation is a key technique in computer vision where each pixel in an image is classified into a category. Unlike simple object detection, which only identifies and labels objects as a whole, semantic segmentation divides the image at the pixel level, providing a detailed understanding of every element in the scene. For example, in an image of a street, semantic segmentation would classify every pixel to identify where the road, sidewalks, vehicles, and pedestrians are located. </a:t>
            </a:r>
            <a:endParaRPr lang="en-US" dirty="0">
              <a:ea typeface="Calibri"/>
              <a:cs typeface="Calibri"/>
            </a:endParaRPr>
          </a:p>
          <a:p>
            <a:pPr marL="158750" indent="0">
              <a:buNone/>
            </a:pPr>
            <a:endParaRPr lang="en-US" dirty="0">
              <a:ea typeface="Calibri"/>
              <a:cs typeface="Calibri"/>
            </a:endParaRPr>
          </a:p>
          <a:p>
            <a:pPr marL="158750" indent="0">
              <a:buNone/>
            </a:pPr>
            <a:r>
              <a:rPr lang="en-US" dirty="0"/>
              <a:t>Semantic segmentation and other computer vision advancements have led to key applications in fields that demand high accuracy and precision. In medical imagery, semantic segmentation helps doctors by highlighting each relevant area in MRI or CT scans, making it easier to detect and diagnose issues like tumors or organ irregularities. In navigation systems, particularly for autonomous vehicles, computer vision is critical for interpreting road conditions, signs, and obstacles in real-time, allowing vehicles to safely navigate through complex environments.</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F3065E4E-ABE4-4C79-8716-B93932D5FBD3}" type="slidenum">
              <a:rPr lang="en-IN" smtClean="0"/>
              <a:t>7</a:t>
            </a:fld>
            <a:endParaRPr lang="en-IN"/>
          </a:p>
        </p:txBody>
      </p:sp>
    </p:spTree>
    <p:extLst>
      <p:ext uri="{BB962C8B-B14F-4D97-AF65-F5344CB8AC3E}">
        <p14:creationId xmlns:p14="http://schemas.microsoft.com/office/powerpoint/2010/main" val="1844731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0B60E1-9134-CE23-6808-DBAFBEBB15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6108ED-A87C-A298-B5D3-80224FB177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25E3E4-4D38-480A-43CC-15F8CC9570FC}"/>
              </a:ext>
            </a:extLst>
          </p:cNvPr>
          <p:cNvSpPr>
            <a:spLocks noGrp="1"/>
          </p:cNvSpPr>
          <p:nvPr>
            <p:ph type="body" idx="1"/>
          </p:nvPr>
        </p:nvSpPr>
        <p:spPr/>
        <p:txBody>
          <a:bodyPr/>
          <a:lstStyle/>
          <a:p>
            <a:pPr marL="158750" indent="0" algn="l">
              <a:buNone/>
            </a:pPr>
            <a:r>
              <a:rPr lang="en-US" sz="1100" b="1" dirty="0">
                <a:solidFill>
                  <a:srgbClr val="002060"/>
                </a:solidFill>
                <a:latin typeface="Arial"/>
                <a:cs typeface="Arial"/>
              </a:rPr>
              <a:t>Computer Vision</a:t>
            </a:r>
            <a:r>
              <a:rPr lang="en-IN" sz="1100" b="1" dirty="0">
                <a:solidFill>
                  <a:srgbClr val="002060"/>
                </a:solidFill>
                <a:latin typeface="Arial"/>
                <a:cs typeface="Arial"/>
              </a:rPr>
              <a:t> vs. Human Vision</a:t>
            </a:r>
            <a:endParaRPr lang="en-US" sz="1100" b="1" dirty="0">
              <a:solidFill>
                <a:srgbClr val="002060"/>
              </a:solidFill>
              <a:latin typeface="Arial"/>
              <a:cs typeface="Arial"/>
            </a:endParaRPr>
          </a:p>
          <a:p>
            <a:pPr marL="158750" indent="0" algn="l">
              <a:buNone/>
            </a:pPr>
            <a:endParaRPr lang="en-US" b="1" dirty="0">
              <a:highlight>
                <a:srgbClr val="FFFFFF"/>
              </a:highlight>
              <a:ea typeface="Calibri"/>
              <a:cs typeface="Calibri"/>
            </a:endParaRPr>
          </a:p>
          <a:p>
            <a:pPr marL="158750" indent="0" algn="l">
              <a:buNone/>
            </a:pPr>
            <a:r>
              <a:rPr lang="en-US" b="0" dirty="0">
                <a:highlight>
                  <a:srgbClr val="FFFFFF"/>
                </a:highlight>
                <a:ea typeface="Calibri"/>
                <a:cs typeface="Calibri"/>
              </a:rPr>
              <a:t>Computer vision, on the other hand, uses cameras, sensors, and advanced algorithms to analyze images and video. Unlike human vision, which is inherently tied to our cognitive processes, computer vision relies on mathematical models and data processing to 'see' and interpret visual information. For instance, a computer vision system can analyze thousands of images in seconds, looking for patterns or anomalies, which would be impossible for a human to do manually.</a:t>
            </a:r>
          </a:p>
          <a:p>
            <a:pPr marL="158750" indent="0" algn="l">
              <a:buNone/>
            </a:pPr>
            <a:r>
              <a:rPr lang="en-US" b="0" dirty="0">
                <a:highlight>
                  <a:srgbClr val="FFFFFF"/>
                </a:highlight>
                <a:ea typeface="Calibri"/>
                <a:cs typeface="Calibri"/>
              </a:rPr>
              <a:t>Human vision is highly adaptable and excels at context-based interpretation. For example, we can quickly recognize people or interpret emotional expressions without explicit training. This contextual flexibility is something computer vision still struggles with, especially in unfamiliar or nuanced scenarios. On the other hand, computer vision offers unmatched consistency and endurance. It can operate 24/7 without fatigue and provide consistent results, which is incredibly useful in applications like wildlife monitoring.</a:t>
            </a:r>
          </a:p>
        </p:txBody>
      </p:sp>
      <p:sp>
        <p:nvSpPr>
          <p:cNvPr id="4" name="Slide Number Placeholder 3">
            <a:extLst>
              <a:ext uri="{FF2B5EF4-FFF2-40B4-BE49-F238E27FC236}">
                <a16:creationId xmlns:a16="http://schemas.microsoft.com/office/drawing/2014/main" id="{DCAC6063-14AC-C5F2-782D-1991B7AE6A26}"/>
              </a:ext>
            </a:extLst>
          </p:cNvPr>
          <p:cNvSpPr>
            <a:spLocks noGrp="1"/>
          </p:cNvSpPr>
          <p:nvPr>
            <p:ph type="sldNum" sz="quarter" idx="5"/>
          </p:nvPr>
        </p:nvSpPr>
        <p:spPr/>
        <p:txBody>
          <a:bodyPr/>
          <a:lstStyle/>
          <a:p>
            <a:fld id="{F3065E4E-ABE4-4C79-8716-B93932D5FBD3}" type="slidenum">
              <a:rPr lang="en-IN" smtClean="0"/>
              <a:t>8</a:t>
            </a:fld>
            <a:endParaRPr lang="en-IN"/>
          </a:p>
        </p:txBody>
      </p:sp>
    </p:spTree>
    <p:extLst>
      <p:ext uri="{BB962C8B-B14F-4D97-AF65-F5344CB8AC3E}">
        <p14:creationId xmlns:p14="http://schemas.microsoft.com/office/powerpoint/2010/main" val="1271502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398B5F-B6EF-963A-6430-7E921DAC7C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88C2C9-FDF2-7C1F-80D2-EF6C1D4366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17BDAA-0088-ABEC-6009-946D6B25EBAF}"/>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Basic operations in computer vision, explaining each operation and its significance: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The basic operations in computer vision, which are essential for enabling machines to interpret and analyze visual data. These operations include image classification, object detection, object tracking, and semantic segmentation, each serving a unique purpose in understanding images and video.</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Image Classification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It involves assigning a category label to an entire image based on its content. For instance, in facial recognition systems, the algorithm analyzes a person's face and classifies it as belonging to a specific individual. Image classification is typically achieved using deep learning techniques, particularly convolutional neural networks (CNNs), which can learn to recognize patterns from large datasets.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Object Detection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Object detection goes a step further than image classification by not only identifying objects in an image but also locating them. This operation draws bounding boxes around detected objects, enabling the system to know both what the objects are and where they are located. A common application is in self-driving cars, where the vehicle must detect pedestrians, other vehicles, and obstacles on the road to navigate safely. Object detection systems utilize advanced algorithms, such as Region-based CNNs (R-CNNs) or YOLO (You Only Look Once), which allow for real-time detection of multiple objects within a single frame.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Object Tracking</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Object tracking is a critical operation that focuses on following the movement of identified objects across a sequence of video frames. This is particularly important in applications like surveillance, where monitoring the movement of people or vehicles over time is essential for security purposes. Tracking can be accomplished using various techniques, including Kalman filters and deep learning-based approaches, which maintain the identity of an object as it moves through different frames.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002060"/>
              </a:solidFill>
              <a:latin typeface="Arial"/>
              <a:cs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002060"/>
                </a:solidFill>
                <a:latin typeface="Arial"/>
                <a:cs typeface="Arial"/>
              </a:rPr>
              <a:t>Semantic Segmentation</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002060"/>
                </a:solidFill>
                <a:latin typeface="Arial"/>
                <a:cs typeface="Arial"/>
              </a:rPr>
              <a:t>Semantic segmentation is a more advanced operation that assigns class labels to each pixel in an image, allowing for a detailed analysis of the scene. This process is essential for tasks that require an understanding of the entire environment. For example, in urban scene analysis, semantic segmentation distinguishes between various elements like roads, sidewalks, cars, and pedestrians, enabling autonomous vehicles to navigate complex environments safely. This operation helps create a rich, contextual understanding of images, which is crucial in fields like robotics, where precise spatial understanding is necessary.</a:t>
            </a:r>
            <a:endParaRPr lang="en-US" b="0" dirty="0">
              <a:highlight>
                <a:srgbClr val="FFFFFF"/>
              </a:highlight>
              <a:ea typeface="Calibri"/>
              <a:cs typeface="Calibri"/>
            </a:endParaRPr>
          </a:p>
        </p:txBody>
      </p:sp>
      <p:sp>
        <p:nvSpPr>
          <p:cNvPr id="4" name="Slide Number Placeholder 3">
            <a:extLst>
              <a:ext uri="{FF2B5EF4-FFF2-40B4-BE49-F238E27FC236}">
                <a16:creationId xmlns:a16="http://schemas.microsoft.com/office/drawing/2014/main" id="{9BC32903-BEA1-F3F5-CFBD-B00E89D1F23F}"/>
              </a:ext>
            </a:extLst>
          </p:cNvPr>
          <p:cNvSpPr>
            <a:spLocks noGrp="1"/>
          </p:cNvSpPr>
          <p:nvPr>
            <p:ph type="sldNum" sz="quarter" idx="5"/>
          </p:nvPr>
        </p:nvSpPr>
        <p:spPr/>
        <p:txBody>
          <a:bodyPr/>
          <a:lstStyle/>
          <a:p>
            <a:fld id="{F3065E4E-ABE4-4C79-8716-B93932D5FBD3}" type="slidenum">
              <a:rPr lang="en-IN" smtClean="0"/>
              <a:t>9</a:t>
            </a:fld>
            <a:endParaRPr lang="en-IN"/>
          </a:p>
        </p:txBody>
      </p:sp>
    </p:spTree>
    <p:extLst>
      <p:ext uri="{BB962C8B-B14F-4D97-AF65-F5344CB8AC3E}">
        <p14:creationId xmlns:p14="http://schemas.microsoft.com/office/powerpoint/2010/main" val="3877438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userDrawn="1">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2664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5">
            <a:alphaModFix/>
          </a:blip>
          <a:srcRect/>
          <a:stretch/>
        </p:blipFill>
        <p:spPr>
          <a:xfrm>
            <a:off x="10072688" y="78002"/>
            <a:ext cx="1800225" cy="575514"/>
          </a:xfrm>
          <a:prstGeom prst="rect">
            <a:avLst/>
          </a:prstGeom>
          <a:noFill/>
          <a:ln>
            <a:noFill/>
          </a:ln>
        </p:spPr>
      </p:pic>
      <p:sp>
        <p:nvSpPr>
          <p:cNvPr id="15" name="Rectangle 14">
            <a:extLst>
              <a:ext uri="{FF2B5EF4-FFF2-40B4-BE49-F238E27FC236}">
                <a16:creationId xmlns:a16="http://schemas.microsoft.com/office/drawing/2014/main" id="{E153E6A6-60E4-FE14-1CBC-8CC211274D1C}"/>
              </a:ext>
            </a:extLst>
          </p:cNvPr>
          <p:cNvSpPr/>
          <p:nvPr userDrawn="1"/>
        </p:nvSpPr>
        <p:spPr>
          <a:xfrm>
            <a:off x="1" y="0"/>
            <a:ext cx="9829800" cy="717630"/>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2C7CE881-772B-9023-3054-4B219B75D755}"/>
              </a:ext>
            </a:extLst>
          </p:cNvPr>
          <p:cNvSpPr/>
          <p:nvPr userDrawn="1"/>
        </p:nvSpPr>
        <p:spPr>
          <a:xfrm>
            <a:off x="9888967" y="-419"/>
            <a:ext cx="112283" cy="732357"/>
          </a:xfrm>
          <a:prstGeom prst="rect">
            <a:avLst/>
          </a:prstGeom>
          <a:solidFill>
            <a:srgbClr val="7FB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 name="Picture 30" descr="A blue and white background&#10;&#10;Description automatically generated with medium confidence">
            <a:extLst>
              <a:ext uri="{FF2B5EF4-FFF2-40B4-BE49-F238E27FC236}">
                <a16:creationId xmlns:a16="http://schemas.microsoft.com/office/drawing/2014/main" id="{16A7B69A-9B14-87FE-841D-37F0A91D141D}"/>
              </a:ext>
            </a:extLst>
          </p:cNvPr>
          <p:cNvPicPr>
            <a:picLocks noChangeAspect="1"/>
          </p:cNvPicPr>
          <p:nvPr userDrawn="1"/>
        </p:nvPicPr>
        <p:blipFill rotWithShape="1">
          <a:blip r:embed="rId6">
            <a:alphaModFix amt="16000"/>
          </a:blip>
          <a:srcRect t="24724" r="1619" b="63695"/>
          <a:stretch/>
        </p:blipFill>
        <p:spPr>
          <a:xfrm>
            <a:off x="0" y="-1"/>
            <a:ext cx="9839325" cy="723901"/>
          </a:xfrm>
          <a:prstGeom prst="rect">
            <a:avLst/>
          </a:prstGeom>
        </p:spPr>
      </p:pic>
      <p:sp>
        <p:nvSpPr>
          <p:cNvPr id="2" name="Rectangle 1">
            <a:extLst>
              <a:ext uri="{FF2B5EF4-FFF2-40B4-BE49-F238E27FC236}">
                <a16:creationId xmlns:a16="http://schemas.microsoft.com/office/drawing/2014/main" id="{37B91A16-5D54-2FC0-B0FD-A78085FC1313}"/>
              </a:ext>
            </a:extLst>
          </p:cNvPr>
          <p:cNvSpPr/>
          <p:nvPr userDrawn="1"/>
        </p:nvSpPr>
        <p:spPr>
          <a:xfrm>
            <a:off x="11925300" y="-419"/>
            <a:ext cx="266700" cy="732357"/>
          </a:xfrm>
          <a:prstGeom prst="rect">
            <a:avLst/>
          </a:prstGeom>
          <a:solidFill>
            <a:srgbClr val="FED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 bg1="lt1" tx1="dk1" bg2="dk2" tx2="lt2" accent1="accent1" accent2="accent2" accent3="accent3" accent4="accent4" accent5="accent5" accent6="accent6" hlink="hlink" folHlink="folHlink"/>
  <p:sldLayoutIdLst>
    <p:sldLayoutId id="2147483687" r:id="rId1"/>
    <p:sldLayoutId id="2147483714" r:id="rId2"/>
    <p:sldLayoutId id="2147483727"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hyperlink" Target="https://easyflow.tech/computer-vision-in-agriculture/"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viso.ai/applications/computer-vision-in-environmental-conservation-applications/"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hyperlink" Target="http://www.freepik.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www.industrialvision.co.uk/news/machine-vision-vs-computer-vision-vs-image-processing" TargetMode="External"/><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hyperlink" Target="https://www.vistaprint.com/hub/correct-file-formats-rgb-and-cmyk" TargetMode="External"/><Relationship Id="rId7" Type="http://schemas.openxmlformats.org/officeDocument/2006/relationships/diagramLayout" Target="../diagrams/layout2.xml"/><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diagramData" Target="../diagrams/data2.xml"/><Relationship Id="rId5" Type="http://schemas.openxmlformats.org/officeDocument/2006/relationships/hyperlink" Target="https://www.researchgate.net/figure/Conceptual-depiction-of-the-Hue-Saturation-Value-HSV-space-at-the-heart-of-our-first_fig2_340001129" TargetMode="External"/><Relationship Id="rId10" Type="http://schemas.microsoft.com/office/2007/relationships/diagramDrawing" Target="../diagrams/drawing2.xml"/><Relationship Id="rId4" Type="http://schemas.openxmlformats.org/officeDocument/2006/relationships/hyperlink" Target="https://www.luxury-minds.com/what-is-lab-color-space-and-what-should-you-know-about-it-print-peppermint" TargetMode="External"/><Relationship Id="rId9" Type="http://schemas.openxmlformats.org/officeDocument/2006/relationships/diagramColors" Target="../diagrams/colors2.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www.superannotate.com/blog/image-classification-basics"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39.png"/><Relationship Id="rId4" Type="http://schemas.openxmlformats.org/officeDocument/2006/relationships/image" Target="../media/image38.png"/></Relationships>
</file>

<file path=ppt/slides/_rels/slide31.xml.rels><?xml version="1.0" encoding="UTF-8" standalone="yes"?>
<Relationships xmlns="http://schemas.openxmlformats.org/package/2006/relationships"><Relationship Id="rId3" Type="http://schemas.openxmlformats.org/officeDocument/2006/relationships/hyperlink" Target="https://futuristech.com.au/services/computer-vision/object-detection/" TargetMode="External"/><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hyperlink" Target="https://www.researchgate.net/publication/337771814_Waterfall_Atrous_Spatial_Pooling_Architecture_for_Efficient_Semantic_Segmentation" TargetMode="External"/><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3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42.png"/><Relationship Id="rId7" Type="http://schemas.openxmlformats.org/officeDocument/2006/relationships/diagramColors" Target="../diagrams/colors3.xml"/><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7.xml.rels><?xml version="1.0" encoding="UTF-8" standalone="yes"?>
<Relationships xmlns="http://schemas.openxmlformats.org/package/2006/relationships"><Relationship Id="rId3" Type="http://schemas.openxmlformats.org/officeDocument/2006/relationships/hyperlink" Target="https://www.researchgate.net/publication/264273290_Bilateral_Symmetry_Detection_on_the_Basis_of_Scale_Invariant_Feature_Transform/figures?lo=1" TargetMode="External"/><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43.png"/></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9.xml.rels><?xml version="1.0" encoding="UTF-8" standalone="yes"?>
<Relationships xmlns="http://schemas.openxmlformats.org/package/2006/relationships"><Relationship Id="rId3" Type="http://schemas.openxmlformats.org/officeDocument/2006/relationships/hyperlink" Target="https://edunetfoundationorg-my.sharepoint.com/:u:/g/personal/skkumar_edunetfoundation_org/ETLrfkAZCcJNlqkODugCYfgB1V8nTUtxifg-cIkX0HHIgA?e=QSkQMF"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4.xml.rels><?xml version="1.0" encoding="UTF-8" standalone="yes"?>
<Relationships xmlns="http://schemas.openxmlformats.org/package/2006/relationships"><Relationship Id="rId3" Type="http://schemas.openxmlformats.org/officeDocument/2006/relationships/hyperlink" Target="https://www.freepik.com/"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3" Type="http://schemas.openxmlformats.org/officeDocument/2006/relationships/hyperlink" Target="https://edunetfoundationorg-my.sharepoint.com/:u:/g/personal/skkumar_edunetfoundation_org/EXZPPyYIJ4BMuOSUyjz7vi0BVxVN_6iiL4DoXCFPIlF50g?e=kkIczd"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41.xml.rels><?xml version="1.0" encoding="UTF-8" standalone="yes"?>
<Relationships xmlns="http://schemas.openxmlformats.org/package/2006/relationships"><Relationship Id="rId3" Type="http://schemas.openxmlformats.org/officeDocument/2006/relationships/hyperlink" Target="https://www.freepik.com/"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4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45.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46.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47.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48.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towardsdatascience.com/understanding-semantic-segmentation-with-unet-6be4f42d4b47"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medium.com/@dy.dylanyang/computer-vision-and-autonomous-vehicles-503df394bd73"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erson sitting at a desk with a computer&#10;&#10;Description automatically generated">
            <a:extLst>
              <a:ext uri="{FF2B5EF4-FFF2-40B4-BE49-F238E27FC236}">
                <a16:creationId xmlns:a16="http://schemas.microsoft.com/office/drawing/2014/main" id="{02540B31-8123-24C6-B0F3-4444B51E9487}"/>
              </a:ext>
            </a:extLst>
          </p:cNvPr>
          <p:cNvPicPr>
            <a:picLocks noChangeAspect="1"/>
          </p:cNvPicPr>
          <p:nvPr/>
        </p:nvPicPr>
        <p:blipFill>
          <a:blip r:embed="rId3"/>
          <a:stretch>
            <a:fillRect/>
          </a:stretch>
        </p:blipFill>
        <p:spPr>
          <a:xfrm>
            <a:off x="0" y="0"/>
            <a:ext cx="12192000" cy="6858000"/>
          </a:xfrm>
          <a:prstGeom prst="rect">
            <a:avLst/>
          </a:prstGeom>
        </p:spPr>
      </p:pic>
      <p:sp>
        <p:nvSpPr>
          <p:cNvPr id="17" name="TextBox 16">
            <a:extLst>
              <a:ext uri="{FF2B5EF4-FFF2-40B4-BE49-F238E27FC236}">
                <a16:creationId xmlns:a16="http://schemas.microsoft.com/office/drawing/2014/main" id="{7B4E811B-8616-F59F-BD34-2F1E10F9200B}"/>
              </a:ext>
            </a:extLst>
          </p:cNvPr>
          <p:cNvSpPr txBox="1"/>
          <p:nvPr/>
        </p:nvSpPr>
        <p:spPr>
          <a:xfrm>
            <a:off x="9162642" y="2975421"/>
            <a:ext cx="1859805" cy="477054"/>
          </a:xfrm>
          <a:prstGeom prst="rect">
            <a:avLst/>
          </a:prstGeom>
          <a:noFill/>
        </p:spPr>
        <p:txBody>
          <a:bodyPr wrap="none" rtlCol="0">
            <a:spAutoFit/>
          </a:bodyPr>
          <a:lstStyle/>
          <a:p>
            <a:pPr algn="r"/>
            <a:r>
              <a:rPr lang="en-US" sz="2500" b="1" dirty="0">
                <a:solidFill>
                  <a:schemeClr val="bg1"/>
                </a:solidFill>
                <a:latin typeface="Arial" panose="020B0604020202020204" pitchFamily="34" charset="0"/>
                <a:cs typeface="Arial" panose="020B0604020202020204" pitchFamily="34" charset="0"/>
              </a:rPr>
              <a:t>Chapter - 6</a:t>
            </a:r>
          </a:p>
        </p:txBody>
      </p:sp>
      <p:sp>
        <p:nvSpPr>
          <p:cNvPr id="5" name="Rectangle: Rounded Corners 4">
            <a:extLst>
              <a:ext uri="{FF2B5EF4-FFF2-40B4-BE49-F238E27FC236}">
                <a16:creationId xmlns:a16="http://schemas.microsoft.com/office/drawing/2014/main" id="{BB9AA95F-56F4-3F03-5804-8F7C6AFCE0BB}"/>
              </a:ext>
            </a:extLst>
          </p:cNvPr>
          <p:cNvSpPr/>
          <p:nvPr/>
        </p:nvSpPr>
        <p:spPr>
          <a:xfrm>
            <a:off x="5873750" y="584200"/>
            <a:ext cx="4673600" cy="977900"/>
          </a:xfrm>
          <a:prstGeom prst="roundRect">
            <a:avLst/>
          </a:prstGeom>
          <a:solidFill>
            <a:srgbClr val="EBEEF9"/>
          </a:solidFill>
          <a:ln>
            <a:solidFill>
              <a:schemeClr val="bg1">
                <a:lumMod val="8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E395316D-1E70-9E4D-C82D-DC6493EC4CED}"/>
              </a:ext>
            </a:extLst>
          </p:cNvPr>
          <p:cNvSpPr txBox="1"/>
          <p:nvPr/>
        </p:nvSpPr>
        <p:spPr>
          <a:xfrm>
            <a:off x="6359008" y="3429000"/>
            <a:ext cx="4663439" cy="2554545"/>
          </a:xfrm>
          <a:prstGeom prst="rect">
            <a:avLst/>
          </a:prstGeom>
          <a:noFill/>
        </p:spPr>
        <p:txBody>
          <a:bodyPr wrap="square" rtlCol="0">
            <a:spAutoFit/>
          </a:bodyPr>
          <a:lstStyle/>
          <a:p>
            <a:pPr algn="r"/>
            <a:r>
              <a:rPr lang="en-US" sz="4000" b="1" i="0" dirty="0">
                <a:solidFill>
                  <a:schemeClr val="bg1"/>
                </a:solidFill>
                <a:effectLst/>
                <a:latin typeface="+mj-lt"/>
              </a:rPr>
              <a:t>Computer Vision for Green Technology and Sustainability</a:t>
            </a:r>
            <a:endParaRPr lang="en-US" sz="4000" b="1" dirty="0">
              <a:solidFill>
                <a:schemeClr val="bg1"/>
              </a:solidFill>
              <a:latin typeface="+mj-lt"/>
              <a:cs typeface="Arial" panose="020B0604020202020204" pitchFamily="34" charset="0"/>
            </a:endParaRPr>
          </a:p>
        </p:txBody>
      </p:sp>
      <p:grpSp>
        <p:nvGrpSpPr>
          <p:cNvPr id="4" name="Group 3">
            <a:extLst>
              <a:ext uri="{FF2B5EF4-FFF2-40B4-BE49-F238E27FC236}">
                <a16:creationId xmlns:a16="http://schemas.microsoft.com/office/drawing/2014/main" id="{A8D97332-B949-6172-80A0-C0B4B4FB67E8}"/>
              </a:ext>
            </a:extLst>
          </p:cNvPr>
          <p:cNvGrpSpPr/>
          <p:nvPr/>
        </p:nvGrpSpPr>
        <p:grpSpPr>
          <a:xfrm>
            <a:off x="6311113" y="740961"/>
            <a:ext cx="4013987" cy="664378"/>
            <a:chOff x="661985" y="1112060"/>
            <a:chExt cx="5006187" cy="828603"/>
          </a:xfrm>
        </p:grpSpPr>
        <p:pic>
          <p:nvPicPr>
            <p:cNvPr id="19" name="Picture 18" descr="A close up of a logo&#10;&#10;Description automatically generated">
              <a:extLst>
                <a:ext uri="{FF2B5EF4-FFF2-40B4-BE49-F238E27FC236}">
                  <a16:creationId xmlns:a16="http://schemas.microsoft.com/office/drawing/2014/main" id="{2A27540A-9E08-71C9-C49B-6AA04DE6EB1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92781" y="1270168"/>
              <a:ext cx="1575391" cy="512386"/>
            </a:xfrm>
            <a:prstGeom prst="rect">
              <a:avLst/>
            </a:prstGeom>
          </p:spPr>
        </p:pic>
        <p:pic>
          <p:nvPicPr>
            <p:cNvPr id="21" name="Picture 20" descr="A yellow and red shell logo&#10;&#10;Description automatically generated">
              <a:extLst>
                <a:ext uri="{FF2B5EF4-FFF2-40B4-BE49-F238E27FC236}">
                  <a16:creationId xmlns:a16="http://schemas.microsoft.com/office/drawing/2014/main" id="{EEE6DDB2-51A4-6779-CC14-E1171B3CDF64}"/>
                </a:ext>
              </a:extLst>
            </p:cNvPr>
            <p:cNvPicPr>
              <a:picLocks noChangeAspect="1"/>
            </p:cNvPicPr>
            <p:nvPr/>
          </p:nvPicPr>
          <p:blipFill>
            <a:blip r:embed="rId5"/>
            <a:stretch>
              <a:fillRect/>
            </a:stretch>
          </p:blipFill>
          <p:spPr>
            <a:xfrm>
              <a:off x="661985" y="1112060"/>
              <a:ext cx="985475" cy="828603"/>
            </a:xfrm>
            <a:prstGeom prst="rect">
              <a:avLst/>
            </a:prstGeom>
          </p:spPr>
        </p:pic>
      </p:grpSp>
    </p:spTree>
    <p:extLst>
      <p:ext uri="{BB962C8B-B14F-4D97-AF65-F5344CB8AC3E}">
        <p14:creationId xmlns:p14="http://schemas.microsoft.com/office/powerpoint/2010/main" val="2000950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5D181-245F-EDE5-5A46-1053A7544D5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2C39082-B315-4B74-A850-AF51B4A09A8C}"/>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Applications of Computer Vision in Green Technology and Sustainability</a:t>
            </a:r>
            <a:r>
              <a:rPr lang="en-IN" sz="2000" b="1" dirty="0">
                <a:solidFill>
                  <a:srgbClr val="002060"/>
                </a:solidFill>
                <a:latin typeface="Arial"/>
                <a:cs typeface="Arial"/>
              </a:rPr>
              <a:t> </a:t>
            </a:r>
            <a:endParaRPr lang="en-US" sz="2000" b="1" dirty="0">
              <a:solidFill>
                <a:srgbClr val="002060"/>
              </a:solidFill>
              <a:latin typeface="Arial"/>
              <a:cs typeface="Arial"/>
            </a:endParaRPr>
          </a:p>
        </p:txBody>
      </p:sp>
      <p:sp>
        <p:nvSpPr>
          <p:cNvPr id="8" name="Text Placeholder 4">
            <a:extLst>
              <a:ext uri="{FF2B5EF4-FFF2-40B4-BE49-F238E27FC236}">
                <a16:creationId xmlns:a16="http://schemas.microsoft.com/office/drawing/2014/main" id="{979D6B58-5208-72DD-4440-2E772EA35494}"/>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3A01D8D9-2BDD-6097-83D4-28C1FC3E83E8}"/>
              </a:ext>
            </a:extLst>
          </p:cNvPr>
          <p:cNvSpPr txBox="1"/>
          <p:nvPr/>
        </p:nvSpPr>
        <p:spPr>
          <a:xfrm>
            <a:off x="208214" y="1452499"/>
            <a:ext cx="6943907" cy="4524315"/>
          </a:xfrm>
          <a:prstGeom prst="rect">
            <a:avLst/>
          </a:prstGeom>
          <a:noFill/>
        </p:spPr>
        <p:txBody>
          <a:bodyPr wrap="square">
            <a:spAutoFit/>
          </a:bodyPr>
          <a:lstStyle/>
          <a:p>
            <a:r>
              <a:rPr lang="fr-FR" sz="1600" b="1" dirty="0"/>
              <a:t>1. Agriculture Operations &amp; </a:t>
            </a:r>
            <a:r>
              <a:rPr lang="fr-FR" sz="1600" b="1" dirty="0" err="1"/>
              <a:t>Environmental</a:t>
            </a:r>
            <a:r>
              <a:rPr lang="fr-FR" sz="1600" b="1" dirty="0"/>
              <a:t> Impact Reduction</a:t>
            </a:r>
          </a:p>
          <a:p>
            <a:endParaRPr lang="fr-FR" sz="1600" b="1" dirty="0"/>
          </a:p>
          <a:p>
            <a:pPr marL="285750" indent="-285750">
              <a:buFont typeface="Arial" panose="020B0604020202020204" pitchFamily="34" charset="0"/>
              <a:buChar char="•"/>
            </a:pPr>
            <a:r>
              <a:rPr lang="en-US" sz="1600" dirty="0"/>
              <a:t>Computer vision is transforming agriculture by making it more efficient, precise, and sustainable.</a:t>
            </a:r>
          </a:p>
          <a:p>
            <a:pPr marL="285750" indent="-285750">
              <a:buFont typeface="Arial" panose="020B0604020202020204" pitchFamily="34" charset="0"/>
              <a:buChar char="•"/>
            </a:pPr>
            <a:r>
              <a:rPr lang="en-US" sz="1600" dirty="0"/>
              <a:t>Enhances productivity while minimizing environmental impact.</a:t>
            </a:r>
          </a:p>
          <a:p>
            <a:pPr marL="285750" indent="-285750">
              <a:buFont typeface="Arial" panose="020B0604020202020204" pitchFamily="34" charset="0"/>
              <a:buChar char="•"/>
            </a:pPr>
            <a:endParaRPr lang="en-US" sz="1600" dirty="0"/>
          </a:p>
          <a:p>
            <a:r>
              <a:rPr lang="en-US" sz="1600" b="1" dirty="0"/>
              <a:t>Applications:</a:t>
            </a:r>
          </a:p>
          <a:p>
            <a:pPr marL="285750" indent="-285750">
              <a:buFont typeface="Arial" panose="020B0604020202020204" pitchFamily="34" charset="0"/>
              <a:buChar char="•"/>
            </a:pPr>
            <a:r>
              <a:rPr lang="en-US" sz="1600" dirty="0"/>
              <a:t>Crop Monitoring by Drones: Detects plant health, nutrient deficiencies, and soil conditions.</a:t>
            </a:r>
          </a:p>
          <a:p>
            <a:pPr marL="285750" indent="-285750">
              <a:buFont typeface="Arial" panose="020B0604020202020204" pitchFamily="34" charset="0"/>
              <a:buChar char="•"/>
            </a:pPr>
            <a:r>
              <a:rPr lang="en-US" sz="1600" dirty="0"/>
              <a:t>Disease Detection: Early intervention to reduce crop loss and chemical usage.</a:t>
            </a:r>
          </a:p>
          <a:p>
            <a:pPr marL="285750" indent="-285750">
              <a:buFont typeface="Arial" panose="020B0604020202020204" pitchFamily="34" charset="0"/>
              <a:buChar char="•"/>
            </a:pPr>
            <a:r>
              <a:rPr lang="en-US" sz="1600" dirty="0"/>
              <a:t>Harvest Automation: Identifies ripe produce, reducing labor costs and waste.</a:t>
            </a:r>
          </a:p>
          <a:p>
            <a:pPr marL="285750" indent="-285750">
              <a:buFont typeface="Arial" panose="020B0604020202020204" pitchFamily="34" charset="0"/>
              <a:buChar char="•"/>
            </a:pPr>
            <a:r>
              <a:rPr lang="en-US" sz="1600" dirty="0"/>
              <a:t>Livestock Monitoring: Tracks animal health, enhancing productivity and biosecurity.</a:t>
            </a:r>
          </a:p>
          <a:p>
            <a:pPr marL="285750" indent="-285750">
              <a:buFont typeface="Arial" panose="020B0604020202020204" pitchFamily="34" charset="0"/>
              <a:buChar char="•"/>
            </a:pPr>
            <a:r>
              <a:rPr lang="en-US" sz="1600" dirty="0"/>
              <a:t>Soil Health Analysis: Assesses nutrient and moisture content for optimized crop growth.</a:t>
            </a:r>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45D367E7-CCAD-838A-1B06-EDE93DCD2C79}"/>
              </a:ext>
            </a:extLst>
          </p:cNvPr>
          <p:cNvPicPr>
            <a:picLocks noChangeAspect="1"/>
          </p:cNvPicPr>
          <p:nvPr/>
        </p:nvPicPr>
        <p:blipFill>
          <a:blip r:embed="rId3"/>
          <a:stretch>
            <a:fillRect/>
          </a:stretch>
        </p:blipFill>
        <p:spPr>
          <a:xfrm>
            <a:off x="7244145" y="1986300"/>
            <a:ext cx="4739640" cy="3024237"/>
          </a:xfrm>
          <a:prstGeom prst="rect">
            <a:avLst/>
          </a:prstGeom>
        </p:spPr>
      </p:pic>
      <p:grpSp>
        <p:nvGrpSpPr>
          <p:cNvPr id="12" name="Group 11">
            <a:extLst>
              <a:ext uri="{FF2B5EF4-FFF2-40B4-BE49-F238E27FC236}">
                <a16:creationId xmlns:a16="http://schemas.microsoft.com/office/drawing/2014/main" id="{BEA22EBD-2246-94B3-4B11-93F88E6D718A}"/>
              </a:ext>
            </a:extLst>
          </p:cNvPr>
          <p:cNvGrpSpPr/>
          <p:nvPr/>
        </p:nvGrpSpPr>
        <p:grpSpPr>
          <a:xfrm>
            <a:off x="0" y="6055360"/>
            <a:ext cx="12192000" cy="644226"/>
            <a:chOff x="0" y="6055360"/>
            <a:chExt cx="12192000" cy="644226"/>
          </a:xfrm>
        </p:grpSpPr>
        <p:sp>
          <p:nvSpPr>
            <p:cNvPr id="13" name="TextBox 12">
              <a:extLst>
                <a:ext uri="{FF2B5EF4-FFF2-40B4-BE49-F238E27FC236}">
                  <a16:creationId xmlns:a16="http://schemas.microsoft.com/office/drawing/2014/main" id="{8FBE2703-E1BA-19EB-1DCE-E751C4423644}"/>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325B4B88-A4A3-E6A9-0B30-3692CD3992F4}"/>
                </a:ext>
              </a:extLst>
            </p:cNvPr>
            <p:cNvSpPr txBox="1"/>
            <p:nvPr/>
          </p:nvSpPr>
          <p:spPr>
            <a:xfrm>
              <a:off x="880529" y="6135329"/>
              <a:ext cx="10885373" cy="564257"/>
            </a:xfrm>
            <a:prstGeom prst="rect">
              <a:avLst/>
            </a:prstGeom>
            <a:noFill/>
          </p:spPr>
          <p:txBody>
            <a:bodyPr wrap="square" rtlCol="0">
              <a:spAutoFit/>
            </a:bodyPr>
            <a:lstStyle/>
            <a:p>
              <a:pPr>
                <a:spcAft>
                  <a:spcPts val="800"/>
                </a:spcAft>
              </a:pPr>
              <a:r>
                <a:rPr lang="en-IN" sz="1200" dirty="0">
                  <a:solidFill>
                    <a:srgbClr val="0000FF"/>
                  </a:solidFill>
                  <a:latin typeface="+mn-lt"/>
                  <a:hlinkClick r:id="rId4">
                    <a:extLst>
                      <a:ext uri="{A12FA001-AC4F-418D-AE19-62706E023703}">
                        <ahyp:hlinkClr xmlns:ahyp="http://schemas.microsoft.com/office/drawing/2018/hyperlinkcolor" val="tx"/>
                      </a:ext>
                    </a:extLst>
                  </a:hlinkClick>
                </a:rPr>
                <a:t>https://easyflow.tech/computer-vision-in-agriculture/</a:t>
              </a:r>
              <a:endParaRPr lang="en-IN" sz="1200" dirty="0">
                <a:solidFill>
                  <a:srgbClr val="0000FF"/>
                </a:solidFill>
                <a:latin typeface="+mn-lt"/>
              </a:endParaRPr>
            </a:p>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0F6CF5DE-E315-CF0E-2F25-D72E86E927C4}"/>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6058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4F4788-6E17-FEAE-14ED-36FFC237385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FDF5752-C9D8-90A9-9A9E-C1B59C74BC25}"/>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Applications of Computer Vision in Green Technology and Sustainability</a:t>
            </a:r>
            <a:r>
              <a:rPr lang="en-IN" sz="2000" b="1" dirty="0">
                <a:solidFill>
                  <a:srgbClr val="002060"/>
                </a:solidFill>
                <a:latin typeface="Arial"/>
                <a:cs typeface="Arial"/>
              </a:rPr>
              <a:t> </a:t>
            </a:r>
            <a:endParaRPr lang="en-US" sz="2000" b="1" dirty="0">
              <a:solidFill>
                <a:srgbClr val="002060"/>
              </a:solidFill>
              <a:latin typeface="Arial"/>
              <a:cs typeface="Arial"/>
            </a:endParaRPr>
          </a:p>
        </p:txBody>
      </p:sp>
      <p:sp>
        <p:nvSpPr>
          <p:cNvPr id="8" name="Text Placeholder 4">
            <a:extLst>
              <a:ext uri="{FF2B5EF4-FFF2-40B4-BE49-F238E27FC236}">
                <a16:creationId xmlns:a16="http://schemas.microsoft.com/office/drawing/2014/main" id="{A67E9EBC-D392-94F5-74DE-32FE5661AE72}"/>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8C98AB87-06C4-CCA9-8D22-9F7E4EE81988}"/>
              </a:ext>
            </a:extLst>
          </p:cNvPr>
          <p:cNvSpPr txBox="1"/>
          <p:nvPr/>
        </p:nvSpPr>
        <p:spPr>
          <a:xfrm>
            <a:off x="208214" y="1452499"/>
            <a:ext cx="7051001" cy="3293209"/>
          </a:xfrm>
          <a:prstGeom prst="rect">
            <a:avLst/>
          </a:prstGeom>
          <a:noFill/>
        </p:spPr>
        <p:txBody>
          <a:bodyPr wrap="square" lIns="91440" tIns="45720" rIns="91440" bIns="45720" anchor="t">
            <a:spAutoFit/>
          </a:bodyPr>
          <a:lstStyle/>
          <a:p>
            <a:r>
              <a:rPr lang="fr-FR" sz="1600" b="1" dirty="0"/>
              <a:t>2. </a:t>
            </a:r>
            <a:r>
              <a:rPr lang="fr-FR" sz="1600" b="1" dirty="0" err="1"/>
              <a:t>Wildlife</a:t>
            </a:r>
            <a:r>
              <a:rPr lang="fr-FR" sz="1600" b="1" dirty="0"/>
              <a:t> Monitoring and Protection</a:t>
            </a:r>
          </a:p>
          <a:p>
            <a:endParaRPr lang="fr-FR" sz="1600" b="1" dirty="0"/>
          </a:p>
          <a:p>
            <a:pPr marL="285750" indent="-285750">
              <a:buFont typeface="Arial" panose="020B0604020202020204" pitchFamily="34" charset="0"/>
              <a:buChar char="•"/>
            </a:pPr>
            <a:r>
              <a:rPr lang="en-US" sz="1600" b="0" dirty="0"/>
              <a:t>Computer vision helps in wildlife monitoring and protection, which enhance conservation efforts and improve safety and efficiency for conservationists. </a:t>
            </a:r>
          </a:p>
          <a:p>
            <a:pPr marL="285750" indent="-285750">
              <a:buFont typeface="Arial" panose="020B0604020202020204" pitchFamily="34" charset="0"/>
              <a:buChar char="•"/>
            </a:pPr>
            <a:endParaRPr lang="fr-FR" sz="1600" dirty="0"/>
          </a:p>
          <a:p>
            <a:r>
              <a:rPr lang="fr-FR" sz="1600" b="1" dirty="0"/>
              <a:t>Computer Vision Solutions:</a:t>
            </a:r>
          </a:p>
          <a:p>
            <a:pPr marL="285750" indent="-285750">
              <a:buFont typeface="Arial" panose="020B0604020202020204" pitchFamily="34" charset="0"/>
              <a:buChar char="•"/>
            </a:pPr>
            <a:r>
              <a:rPr lang="fr-FR" sz="1600" dirty="0"/>
              <a:t>Camera Traps: Tracks </a:t>
            </a:r>
            <a:r>
              <a:rPr lang="fr-FR" sz="1600" dirty="0" err="1"/>
              <a:t>wildlife</a:t>
            </a:r>
            <a:r>
              <a:rPr lang="fr-FR" sz="1600" dirty="0"/>
              <a:t>, </a:t>
            </a:r>
            <a:r>
              <a:rPr lang="fr-FR" sz="1600" dirty="0" err="1"/>
              <a:t>detects</a:t>
            </a:r>
            <a:r>
              <a:rPr lang="fr-FR" sz="1600" dirty="0"/>
              <a:t> </a:t>
            </a:r>
            <a:r>
              <a:rPr lang="fr-FR" sz="1600" dirty="0" err="1"/>
              <a:t>poaching</a:t>
            </a:r>
            <a:r>
              <a:rPr lang="fr-FR" sz="1600" dirty="0"/>
              <a:t>, monitors population </a:t>
            </a:r>
            <a:r>
              <a:rPr lang="fr-FR" sz="1600" dirty="0" err="1"/>
              <a:t>dynamics</a:t>
            </a:r>
            <a:r>
              <a:rPr lang="fr-FR" sz="1600" dirty="0"/>
              <a:t>.</a:t>
            </a:r>
          </a:p>
          <a:p>
            <a:pPr marL="285750" indent="-285750">
              <a:buFont typeface="Arial" panose="020B0604020202020204" pitchFamily="34" charset="0"/>
              <a:buChar char="•"/>
            </a:pPr>
            <a:r>
              <a:rPr lang="fr-FR" sz="1600" dirty="0"/>
              <a:t>Case </a:t>
            </a:r>
            <a:r>
              <a:rPr lang="fr-FR" sz="1600" dirty="0" err="1"/>
              <a:t>Study</a:t>
            </a:r>
            <a:r>
              <a:rPr lang="fr-FR" sz="1600" dirty="0"/>
              <a:t>: Kaziranga National Park – Tiger </a:t>
            </a:r>
            <a:r>
              <a:rPr lang="fr-FR" sz="1600" dirty="0" err="1"/>
              <a:t>tracking</a:t>
            </a:r>
            <a:r>
              <a:rPr lang="fr-FR" sz="1600" dirty="0"/>
              <a:t> </a:t>
            </a:r>
            <a:r>
              <a:rPr lang="fr-FR" sz="1600" dirty="0" err="1"/>
              <a:t>with</a:t>
            </a:r>
            <a:r>
              <a:rPr lang="fr-FR" sz="1600" dirty="0"/>
              <a:t> motion-sensitive cameras.</a:t>
            </a:r>
          </a:p>
          <a:p>
            <a:pPr marL="285750" indent="-285750">
              <a:buFont typeface="Arial" panose="020B0604020202020204" pitchFamily="34" charset="0"/>
              <a:buChar char="•"/>
            </a:pPr>
            <a:r>
              <a:rPr lang="fr-FR" sz="1600" dirty="0"/>
              <a:t>Satellite Imaging: Tracks migrations and habitat changes </a:t>
            </a:r>
            <a:r>
              <a:rPr lang="fr-FR" sz="1600" dirty="0" err="1"/>
              <a:t>with</a:t>
            </a:r>
            <a:r>
              <a:rPr lang="fr-FR" sz="1600" dirty="0"/>
              <a:t> high-</a:t>
            </a:r>
            <a:r>
              <a:rPr lang="fr-FR" sz="1600" dirty="0" err="1"/>
              <a:t>resolution</a:t>
            </a:r>
            <a:r>
              <a:rPr lang="fr-FR" sz="1600" dirty="0"/>
              <a:t> data.</a:t>
            </a:r>
            <a:endParaRPr lang="en-US" sz="1600" dirty="0"/>
          </a:p>
        </p:txBody>
      </p:sp>
      <p:grpSp>
        <p:nvGrpSpPr>
          <p:cNvPr id="12" name="Group 11">
            <a:extLst>
              <a:ext uri="{FF2B5EF4-FFF2-40B4-BE49-F238E27FC236}">
                <a16:creationId xmlns:a16="http://schemas.microsoft.com/office/drawing/2014/main" id="{D90C57DB-A9DD-D524-A3EA-DC7C96FF797D}"/>
              </a:ext>
            </a:extLst>
          </p:cNvPr>
          <p:cNvGrpSpPr/>
          <p:nvPr/>
        </p:nvGrpSpPr>
        <p:grpSpPr>
          <a:xfrm>
            <a:off x="0" y="6055360"/>
            <a:ext cx="12192000" cy="931484"/>
            <a:chOff x="0" y="6055360"/>
            <a:chExt cx="12192000" cy="931484"/>
          </a:xfrm>
        </p:grpSpPr>
        <p:sp>
          <p:nvSpPr>
            <p:cNvPr id="13" name="TextBox 12">
              <a:extLst>
                <a:ext uri="{FF2B5EF4-FFF2-40B4-BE49-F238E27FC236}">
                  <a16:creationId xmlns:a16="http://schemas.microsoft.com/office/drawing/2014/main" id="{3464C866-EEDD-B49C-FF28-ABBCF18FDE42}"/>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957F8D2D-12FC-3189-C85C-5CDA2C13F6BC}"/>
                </a:ext>
              </a:extLst>
            </p:cNvPr>
            <p:cNvSpPr txBox="1"/>
            <p:nvPr/>
          </p:nvSpPr>
          <p:spPr>
            <a:xfrm>
              <a:off x="880529" y="6135329"/>
              <a:ext cx="10885373" cy="851515"/>
            </a:xfrm>
            <a:prstGeom prst="rect">
              <a:avLst/>
            </a:prstGeom>
            <a:noFill/>
          </p:spPr>
          <p:txBody>
            <a:bodyPr wrap="square" rtlCol="0">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https://viso.ai/applications/computer-vision-in-environmental-conservation-applications/</a:t>
              </a:r>
              <a:r>
                <a:rPr lang="en-IN" sz="1200" dirty="0">
                  <a:solidFill>
                    <a:srgbClr val="0000FF"/>
                  </a:solidFill>
                  <a:latin typeface="+mn-lt"/>
                </a:rPr>
                <a:t> </a:t>
              </a:r>
            </a:p>
            <a:p>
              <a:pPr>
                <a:spcAft>
                  <a:spcPts val="800"/>
                </a:spcAft>
              </a:pPr>
              <a:endParaRPr lang="en-IN" sz="1200" dirty="0">
                <a:solidFill>
                  <a:srgbClr val="0000FF"/>
                </a:solidFill>
                <a:latin typeface="+mn-lt"/>
              </a:endParaRPr>
            </a:p>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B0B375D9-797D-7BF7-E22C-77FB57A7250D}"/>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2" name="Picture 1" descr="A satellite image capturing a herd of wildebeest migrating.">
            <a:extLst>
              <a:ext uri="{FF2B5EF4-FFF2-40B4-BE49-F238E27FC236}">
                <a16:creationId xmlns:a16="http://schemas.microsoft.com/office/drawing/2014/main" id="{8BF107E1-E991-4D1E-8173-05E99769571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218979" y="1870557"/>
            <a:ext cx="3688080" cy="4034790"/>
          </a:xfrm>
          <a:prstGeom prst="rect">
            <a:avLst/>
          </a:prstGeom>
          <a:noFill/>
          <a:ln>
            <a:noFill/>
          </a:ln>
        </p:spPr>
      </p:pic>
    </p:spTree>
    <p:extLst>
      <p:ext uri="{BB962C8B-B14F-4D97-AF65-F5344CB8AC3E}">
        <p14:creationId xmlns:p14="http://schemas.microsoft.com/office/powerpoint/2010/main" val="113590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D1C5A9-396D-14A9-79FE-66CC613A945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A2A00B9-1BE4-F7AC-0A30-D2ECDA6EB6C9}"/>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Applications of Computer Vision in Green Technology and Sustainability</a:t>
            </a:r>
            <a:r>
              <a:rPr lang="en-IN" sz="2000" b="1" dirty="0">
                <a:solidFill>
                  <a:srgbClr val="002060"/>
                </a:solidFill>
                <a:latin typeface="Arial"/>
                <a:cs typeface="Arial"/>
              </a:rPr>
              <a:t> </a:t>
            </a:r>
            <a:endParaRPr lang="en-US" sz="2000" b="1" dirty="0">
              <a:solidFill>
                <a:srgbClr val="002060"/>
              </a:solidFill>
              <a:latin typeface="Arial"/>
              <a:cs typeface="Arial"/>
            </a:endParaRPr>
          </a:p>
        </p:txBody>
      </p:sp>
      <p:sp>
        <p:nvSpPr>
          <p:cNvPr id="8" name="Text Placeholder 4">
            <a:extLst>
              <a:ext uri="{FF2B5EF4-FFF2-40B4-BE49-F238E27FC236}">
                <a16:creationId xmlns:a16="http://schemas.microsoft.com/office/drawing/2014/main" id="{C0740D29-D685-6372-D106-8CBFAE69B5A1}"/>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786A3B89-7848-DBF4-6EB7-BD69DD0E43DE}"/>
              </a:ext>
            </a:extLst>
          </p:cNvPr>
          <p:cNvSpPr txBox="1"/>
          <p:nvPr/>
        </p:nvSpPr>
        <p:spPr>
          <a:xfrm>
            <a:off x="208214" y="1452499"/>
            <a:ext cx="7051001" cy="3046988"/>
          </a:xfrm>
          <a:prstGeom prst="rect">
            <a:avLst/>
          </a:prstGeom>
          <a:noFill/>
        </p:spPr>
        <p:txBody>
          <a:bodyPr wrap="square" lIns="91440" tIns="45720" rIns="91440" bIns="45720" anchor="t">
            <a:spAutoFit/>
          </a:bodyPr>
          <a:lstStyle/>
          <a:p>
            <a:r>
              <a:rPr lang="fr-FR" sz="1600" b="1" dirty="0"/>
              <a:t>3. </a:t>
            </a:r>
            <a:r>
              <a:rPr lang="en-US" sz="1600" b="1" dirty="0"/>
              <a:t>Ocean and Marine Life Conservation</a:t>
            </a:r>
          </a:p>
          <a:p>
            <a:endParaRPr lang="fr-FR" sz="1600" b="1" dirty="0"/>
          </a:p>
          <a:p>
            <a:pPr marL="285750" indent="-285750">
              <a:buFont typeface="Arial" panose="020B0604020202020204" pitchFamily="34" charset="0"/>
              <a:buChar char="•"/>
            </a:pPr>
            <a:r>
              <a:rPr lang="en-US" sz="1600" dirty="0"/>
              <a:t>Conservation in marine environments is complex and poses unique challenges due to the vast and often inaccessible nature of the oceans.</a:t>
            </a:r>
          </a:p>
          <a:p>
            <a:pPr marL="285750" indent="-285750">
              <a:buFont typeface="Arial" panose="020B0604020202020204" pitchFamily="34" charset="0"/>
              <a:buChar char="•"/>
            </a:pPr>
            <a:endParaRPr lang="fr-FR" sz="1600" dirty="0"/>
          </a:p>
          <a:p>
            <a:r>
              <a:rPr lang="fr-FR" sz="1600" b="1" dirty="0"/>
              <a:t>Computer Vision Solutions:</a:t>
            </a:r>
          </a:p>
          <a:p>
            <a:pPr marL="285750" indent="-285750">
              <a:buFont typeface="Arial" panose="020B0604020202020204" pitchFamily="34" charset="0"/>
              <a:buChar char="•"/>
            </a:pPr>
            <a:r>
              <a:rPr lang="fr-FR" sz="1600" dirty="0" err="1"/>
              <a:t>Remotely</a:t>
            </a:r>
            <a:r>
              <a:rPr lang="fr-FR" sz="1600" dirty="0"/>
              <a:t> </a:t>
            </a:r>
            <a:r>
              <a:rPr lang="fr-FR" sz="1600" dirty="0" err="1"/>
              <a:t>Operated</a:t>
            </a:r>
            <a:r>
              <a:rPr lang="fr-FR" sz="1600" dirty="0"/>
              <a:t> </a:t>
            </a:r>
            <a:r>
              <a:rPr lang="fr-FR" sz="1600" dirty="0" err="1"/>
              <a:t>Vehicles</a:t>
            </a:r>
            <a:r>
              <a:rPr lang="fr-FR" sz="1600" dirty="0"/>
              <a:t> (</a:t>
            </a:r>
            <a:r>
              <a:rPr lang="fr-FR" sz="1600" dirty="0" err="1"/>
              <a:t>ROVs</a:t>
            </a:r>
            <a:r>
              <a:rPr lang="fr-FR" sz="1600" dirty="0"/>
              <a:t>): </a:t>
            </a:r>
            <a:r>
              <a:rPr lang="fr-FR" sz="1600" dirty="0" err="1"/>
              <a:t>Underwater</a:t>
            </a:r>
            <a:r>
              <a:rPr lang="fr-FR" sz="1600" dirty="0"/>
              <a:t> monitoring of </a:t>
            </a:r>
            <a:r>
              <a:rPr lang="fr-FR" sz="1600" dirty="0" err="1"/>
              <a:t>species</a:t>
            </a:r>
            <a:r>
              <a:rPr lang="fr-FR" sz="1600" dirty="0"/>
              <a:t> and </a:t>
            </a:r>
            <a:r>
              <a:rPr lang="fr-FR" sz="1600" dirty="0" err="1"/>
              <a:t>ecosystems</a:t>
            </a:r>
            <a:r>
              <a:rPr lang="fr-FR" sz="1600" dirty="0"/>
              <a:t>.</a:t>
            </a:r>
          </a:p>
          <a:p>
            <a:pPr marL="285750" indent="-285750">
              <a:buFont typeface="Arial" panose="020B0604020202020204" pitchFamily="34" charset="0"/>
              <a:buChar char="•"/>
            </a:pPr>
            <a:r>
              <a:rPr lang="fr-FR" sz="1600" dirty="0"/>
              <a:t>Marine-</a:t>
            </a:r>
            <a:r>
              <a:rPr lang="fr-FR" sz="1600" dirty="0" err="1"/>
              <a:t>Specific</a:t>
            </a:r>
            <a:r>
              <a:rPr lang="fr-FR" sz="1600" dirty="0"/>
              <a:t> AI </a:t>
            </a:r>
            <a:r>
              <a:rPr lang="fr-FR" sz="1600" dirty="0" err="1"/>
              <a:t>Models</a:t>
            </a:r>
            <a:r>
              <a:rPr lang="fr-FR" sz="1600" dirty="0"/>
              <a:t>: </a:t>
            </a:r>
            <a:r>
              <a:rPr lang="fr-FR" sz="1600" dirty="0" err="1"/>
              <a:t>Ocean</a:t>
            </a:r>
            <a:r>
              <a:rPr lang="fr-FR" sz="1600" dirty="0"/>
              <a:t> Vision AI by MBARI uses </a:t>
            </a:r>
            <a:r>
              <a:rPr lang="fr-FR" sz="1600" dirty="0" err="1"/>
              <a:t>deep-learning</a:t>
            </a:r>
            <a:r>
              <a:rPr lang="fr-FR" sz="1600" dirty="0"/>
              <a:t> for marine </a:t>
            </a:r>
            <a:r>
              <a:rPr lang="fr-FR" sz="1600" dirty="0" err="1"/>
              <a:t>research</a:t>
            </a:r>
            <a:r>
              <a:rPr lang="fr-FR" sz="1600" dirty="0"/>
              <a:t>.</a:t>
            </a:r>
          </a:p>
          <a:p>
            <a:pPr marL="285750" indent="-285750">
              <a:buFont typeface="Arial" panose="020B0604020202020204" pitchFamily="34" charset="0"/>
              <a:buChar char="•"/>
            </a:pPr>
            <a:r>
              <a:rPr lang="fr-FR" sz="1600" dirty="0"/>
              <a:t>Fish </a:t>
            </a:r>
            <a:r>
              <a:rPr lang="fr-FR" sz="1600" dirty="0" err="1"/>
              <a:t>Counting</a:t>
            </a:r>
            <a:r>
              <a:rPr lang="fr-FR" sz="1600" dirty="0"/>
              <a:t> </a:t>
            </a:r>
            <a:r>
              <a:rPr lang="fr-FR" sz="1600" dirty="0" err="1"/>
              <a:t>with</a:t>
            </a:r>
            <a:r>
              <a:rPr lang="fr-FR" sz="1600" dirty="0"/>
              <a:t> AI: Automates stock </a:t>
            </a:r>
            <a:r>
              <a:rPr lang="fr-FR" sz="1600" dirty="0" err="1"/>
              <a:t>assessments</a:t>
            </a:r>
            <a:r>
              <a:rPr lang="fr-FR" sz="1600" dirty="0"/>
              <a:t>, </a:t>
            </a:r>
            <a:r>
              <a:rPr lang="fr-FR" sz="1600" dirty="0" err="1"/>
              <a:t>supporting</a:t>
            </a:r>
            <a:r>
              <a:rPr lang="fr-FR" sz="1600" dirty="0"/>
              <a:t> </a:t>
            </a:r>
            <a:r>
              <a:rPr lang="fr-FR" sz="1600" dirty="0" err="1"/>
              <a:t>sustainable</a:t>
            </a:r>
            <a:r>
              <a:rPr lang="fr-FR" sz="1600" dirty="0"/>
              <a:t> </a:t>
            </a:r>
            <a:r>
              <a:rPr lang="fr-FR" sz="1600" dirty="0" err="1"/>
              <a:t>fisheries</a:t>
            </a:r>
            <a:r>
              <a:rPr lang="fr-FR" sz="1600" dirty="0"/>
              <a:t>.</a:t>
            </a:r>
            <a:endParaRPr lang="en-US" sz="1600" dirty="0"/>
          </a:p>
        </p:txBody>
      </p:sp>
      <p:grpSp>
        <p:nvGrpSpPr>
          <p:cNvPr id="12" name="Group 11">
            <a:extLst>
              <a:ext uri="{FF2B5EF4-FFF2-40B4-BE49-F238E27FC236}">
                <a16:creationId xmlns:a16="http://schemas.microsoft.com/office/drawing/2014/main" id="{452EA1E5-C76B-FD14-C70A-26189B6F1870}"/>
              </a:ext>
            </a:extLst>
          </p:cNvPr>
          <p:cNvGrpSpPr/>
          <p:nvPr/>
        </p:nvGrpSpPr>
        <p:grpSpPr>
          <a:xfrm>
            <a:off x="0" y="6055360"/>
            <a:ext cx="12192000" cy="644226"/>
            <a:chOff x="0" y="6055360"/>
            <a:chExt cx="12192000" cy="644226"/>
          </a:xfrm>
        </p:grpSpPr>
        <p:sp>
          <p:nvSpPr>
            <p:cNvPr id="13" name="TextBox 12">
              <a:extLst>
                <a:ext uri="{FF2B5EF4-FFF2-40B4-BE49-F238E27FC236}">
                  <a16:creationId xmlns:a16="http://schemas.microsoft.com/office/drawing/2014/main" id="{142CA82E-DF90-2600-6411-91FCA5F90026}"/>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F430254F-976A-CC3A-1D2E-5028641A925A}"/>
                </a:ext>
              </a:extLst>
            </p:cNvPr>
            <p:cNvSpPr txBox="1"/>
            <p:nvPr/>
          </p:nvSpPr>
          <p:spPr>
            <a:xfrm>
              <a:off x="880529" y="6135329"/>
              <a:ext cx="10885373" cy="564257"/>
            </a:xfrm>
            <a:prstGeom prst="rect">
              <a:avLst/>
            </a:prstGeom>
            <a:noFill/>
          </p:spPr>
          <p:txBody>
            <a:bodyPr wrap="square" rtlCol="0">
              <a:spAutoFit/>
            </a:bodyPr>
            <a:lstStyle/>
            <a:p>
              <a:pPr>
                <a:spcAft>
                  <a:spcPts val="800"/>
                </a:spcAft>
              </a:pPr>
              <a:r>
                <a:rPr lang="en-IN" sz="1200" dirty="0">
                  <a:solidFill>
                    <a:srgbClr val="0000FF"/>
                  </a:solidFill>
                  <a:latin typeface="+mn-lt"/>
                </a:rPr>
                <a:t>https://www.ultralytics.com/blog/ai-in-the-maritime-industry-and-conservation-efforts</a:t>
              </a:r>
            </a:p>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C338C7A2-1221-B0CF-C78E-AD58FBE06052}"/>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1026" name="Picture 2">
            <a:extLst>
              <a:ext uri="{FF2B5EF4-FFF2-40B4-BE49-F238E27FC236}">
                <a16:creationId xmlns:a16="http://schemas.microsoft.com/office/drawing/2014/main" id="{54AA81C8-3129-5E05-2987-A6925CA10F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8879" y="2012949"/>
            <a:ext cx="4128180" cy="2832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6863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742EE-729F-3266-5B8C-6D7C4F19F11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9B5B76F-37B0-ADD9-E962-90C21A76932B}"/>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Applications of Computer Vision in Green Technology and Sustainability</a:t>
            </a:r>
            <a:r>
              <a:rPr lang="en-IN" sz="2000" b="1" dirty="0">
                <a:solidFill>
                  <a:srgbClr val="002060"/>
                </a:solidFill>
                <a:latin typeface="Arial"/>
                <a:cs typeface="Arial"/>
              </a:rPr>
              <a:t> </a:t>
            </a:r>
            <a:endParaRPr lang="en-US" sz="2000" b="1" dirty="0">
              <a:solidFill>
                <a:srgbClr val="002060"/>
              </a:solidFill>
              <a:latin typeface="Arial"/>
              <a:cs typeface="Arial"/>
            </a:endParaRPr>
          </a:p>
        </p:txBody>
      </p:sp>
      <p:sp>
        <p:nvSpPr>
          <p:cNvPr id="8" name="Text Placeholder 4">
            <a:extLst>
              <a:ext uri="{FF2B5EF4-FFF2-40B4-BE49-F238E27FC236}">
                <a16:creationId xmlns:a16="http://schemas.microsoft.com/office/drawing/2014/main" id="{6FE8111E-7DD9-7FE2-8285-95F3FB2E165A}"/>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4A717929-3376-5038-5572-794D75D255F8}"/>
              </a:ext>
            </a:extLst>
          </p:cNvPr>
          <p:cNvSpPr txBox="1"/>
          <p:nvPr/>
        </p:nvSpPr>
        <p:spPr>
          <a:xfrm>
            <a:off x="208215" y="1452499"/>
            <a:ext cx="6771084" cy="3539430"/>
          </a:xfrm>
          <a:prstGeom prst="rect">
            <a:avLst/>
          </a:prstGeom>
          <a:noFill/>
        </p:spPr>
        <p:txBody>
          <a:bodyPr wrap="square">
            <a:spAutoFit/>
          </a:bodyPr>
          <a:lstStyle/>
          <a:p>
            <a:r>
              <a:rPr lang="fr-FR" sz="1600" b="1" dirty="0"/>
              <a:t>4. </a:t>
            </a:r>
            <a:r>
              <a:rPr lang="en-US" sz="1600" b="1" dirty="0"/>
              <a:t>Monitoring Forest Coverage</a:t>
            </a:r>
          </a:p>
          <a:p>
            <a:endParaRPr lang="fr-FR" sz="1600" b="1" dirty="0"/>
          </a:p>
          <a:p>
            <a:pPr marL="285750" indent="-285750">
              <a:buFont typeface="Arial" panose="020B0604020202020204" pitchFamily="34" charset="0"/>
              <a:buChar char="•"/>
            </a:pPr>
            <a:r>
              <a:rPr lang="en-US" sz="1600" dirty="0"/>
              <a:t>Computer vision and satellite data helps for tracking changes in forest coverage, helping conservationists and governments respond to threats more proactively.</a:t>
            </a:r>
          </a:p>
          <a:p>
            <a:pPr marL="285750" indent="-285750">
              <a:buFont typeface="Arial" panose="020B0604020202020204" pitchFamily="34" charset="0"/>
              <a:buChar char="•"/>
            </a:pPr>
            <a:endParaRPr lang="en-US" sz="1600" dirty="0"/>
          </a:p>
          <a:p>
            <a:r>
              <a:rPr lang="en-US" sz="1600" b="1" dirty="0"/>
              <a:t>Applications:</a:t>
            </a:r>
          </a:p>
          <a:p>
            <a:pPr marL="285750" indent="-285750">
              <a:buFont typeface="Arial" panose="020B0604020202020204" pitchFamily="34" charset="0"/>
              <a:buChar char="•"/>
            </a:pPr>
            <a:r>
              <a:rPr lang="en-US" sz="1600" dirty="0"/>
              <a:t>Threat Detection: Monitors illegal logging, disease, and grazing impacts.</a:t>
            </a:r>
          </a:p>
          <a:p>
            <a:pPr marL="285750" indent="-285750">
              <a:buFont typeface="Arial" panose="020B0604020202020204" pitchFamily="34" charset="0"/>
              <a:buChar char="•"/>
            </a:pPr>
            <a:r>
              <a:rPr lang="en-US" sz="1600" dirty="0"/>
              <a:t>Case Studies:</a:t>
            </a:r>
          </a:p>
          <a:p>
            <a:pPr marL="285750" indent="-285750">
              <a:buFont typeface="Arial" panose="020B0604020202020204" pitchFamily="34" charset="0"/>
              <a:buChar char="•"/>
            </a:pPr>
            <a:r>
              <a:rPr lang="en-US" sz="1600" dirty="0"/>
              <a:t>ISRO Forest Mapping: Detects illegal logging, assesses ecosystem health.</a:t>
            </a:r>
          </a:p>
          <a:p>
            <a:pPr marL="285750" indent="-285750">
              <a:buFont typeface="Arial" panose="020B0604020202020204" pitchFamily="34" charset="0"/>
              <a:buChar char="•"/>
            </a:pPr>
            <a:r>
              <a:rPr lang="en-US" sz="1600" dirty="0"/>
              <a:t>Green India Mission: Tracks forest growth and health with satellite data.</a:t>
            </a:r>
          </a:p>
        </p:txBody>
      </p:sp>
      <p:grpSp>
        <p:nvGrpSpPr>
          <p:cNvPr id="12" name="Group 11">
            <a:extLst>
              <a:ext uri="{FF2B5EF4-FFF2-40B4-BE49-F238E27FC236}">
                <a16:creationId xmlns:a16="http://schemas.microsoft.com/office/drawing/2014/main" id="{A1F65F75-2644-0327-AE46-FAAE2D727B49}"/>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23F8E8B7-7406-8095-544C-C0E00E52D79D}"/>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7ACC77CC-D566-F2B7-6FCE-627C95DC1EC8}"/>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https://viso.ai/applications/computer-vision-applications-for-sustainable-forestry-solutions/</a:t>
              </a:r>
            </a:p>
          </p:txBody>
        </p:sp>
        <p:cxnSp>
          <p:nvCxnSpPr>
            <p:cNvPr id="15" name="Straight Connector 14">
              <a:extLst>
                <a:ext uri="{FF2B5EF4-FFF2-40B4-BE49-F238E27FC236}">
                  <a16:creationId xmlns:a16="http://schemas.microsoft.com/office/drawing/2014/main" id="{D088A34D-AECC-A5DF-3039-667575A1158A}"/>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mage of trees">
            <a:extLst>
              <a:ext uri="{FF2B5EF4-FFF2-40B4-BE49-F238E27FC236}">
                <a16:creationId xmlns:a16="http://schemas.microsoft.com/office/drawing/2014/main" id="{1AC9A38A-E36E-7643-44F2-D2C50292B8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85642" y="2001417"/>
            <a:ext cx="4900613" cy="3195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298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5CDEA-C538-8868-87F9-EFCA51BCE13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90CF1D1-454E-57C1-235F-B9E9FAFC8D9A}"/>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Applications of Computer Vision in Green Technology and Sustainability</a:t>
            </a:r>
            <a:r>
              <a:rPr lang="en-IN" sz="2000" b="1" dirty="0">
                <a:solidFill>
                  <a:srgbClr val="002060"/>
                </a:solidFill>
                <a:latin typeface="Arial"/>
                <a:cs typeface="Arial"/>
              </a:rPr>
              <a:t> </a:t>
            </a:r>
            <a:endParaRPr lang="en-US" sz="2000" b="1" dirty="0">
              <a:solidFill>
                <a:srgbClr val="002060"/>
              </a:solidFill>
              <a:latin typeface="Arial"/>
              <a:cs typeface="Arial"/>
            </a:endParaRPr>
          </a:p>
        </p:txBody>
      </p:sp>
      <p:sp>
        <p:nvSpPr>
          <p:cNvPr id="9" name="TextBox 8">
            <a:extLst>
              <a:ext uri="{FF2B5EF4-FFF2-40B4-BE49-F238E27FC236}">
                <a16:creationId xmlns:a16="http://schemas.microsoft.com/office/drawing/2014/main" id="{C0191A94-D90E-970A-773A-741C07D0D893}"/>
              </a:ext>
            </a:extLst>
          </p:cNvPr>
          <p:cNvSpPr txBox="1"/>
          <p:nvPr/>
        </p:nvSpPr>
        <p:spPr>
          <a:xfrm>
            <a:off x="208214" y="1452499"/>
            <a:ext cx="5439916" cy="3046988"/>
          </a:xfrm>
          <a:prstGeom prst="rect">
            <a:avLst/>
          </a:prstGeom>
          <a:noFill/>
        </p:spPr>
        <p:txBody>
          <a:bodyPr wrap="square" lIns="91440" tIns="45720" rIns="91440" bIns="45720" anchor="t">
            <a:spAutoFit/>
          </a:bodyPr>
          <a:lstStyle/>
          <a:p>
            <a:r>
              <a:rPr lang="fr-FR" sz="1600" b="1" dirty="0"/>
              <a:t>5. </a:t>
            </a:r>
            <a:r>
              <a:rPr lang="en-US" sz="1600" b="1" dirty="0"/>
              <a:t>Pollution Detection and Control</a:t>
            </a:r>
          </a:p>
          <a:p>
            <a:endParaRPr lang="fr-FR" sz="1600" b="1" dirty="0"/>
          </a:p>
          <a:p>
            <a:pPr marL="285750" indent="-285750">
              <a:buFont typeface="Arial" panose="020B0604020202020204" pitchFamily="34" charset="0"/>
              <a:buChar char="•"/>
            </a:pPr>
            <a:r>
              <a:rPr lang="en-US" sz="1600" dirty="0"/>
              <a:t>Importance: Mitigates adverse health and environmental impacts from pollution.</a:t>
            </a:r>
          </a:p>
          <a:p>
            <a:pPr marL="285750" indent="-285750">
              <a:buFont typeface="Arial" panose="020B0604020202020204" pitchFamily="34" charset="0"/>
              <a:buChar char="•"/>
            </a:pPr>
            <a:endParaRPr lang="en-US" sz="1600" dirty="0"/>
          </a:p>
          <a:p>
            <a:r>
              <a:rPr lang="en-US" sz="1600" b="1" dirty="0"/>
              <a:t>Computer Vision Solutions:</a:t>
            </a:r>
          </a:p>
          <a:p>
            <a:pPr marL="285750" indent="-285750">
              <a:buFont typeface="Arial" panose="020B0604020202020204" pitchFamily="34" charset="0"/>
              <a:buChar char="•"/>
            </a:pPr>
            <a:r>
              <a:rPr lang="en-US" sz="1600" dirty="0"/>
              <a:t>Heatmaps &amp; Drones: Identify pollution hotspots with computer vision.</a:t>
            </a:r>
          </a:p>
          <a:p>
            <a:pPr marL="285750" indent="-285750">
              <a:buFont typeface="Arial" panose="020B0604020202020204" pitchFamily="34" charset="0"/>
              <a:buChar char="•"/>
            </a:pPr>
            <a:r>
              <a:rPr lang="en-US" sz="1600" dirty="0"/>
              <a:t>Detection Models: YOLO, Faster R-CNN, and </a:t>
            </a:r>
            <a:r>
              <a:rPr lang="en-US" sz="1600" dirty="0" err="1"/>
              <a:t>EfficientNet</a:t>
            </a:r>
            <a:r>
              <a:rPr lang="en-US" sz="1600" dirty="0"/>
              <a:t> for high-precision pollutant tracking.</a:t>
            </a:r>
          </a:p>
          <a:p>
            <a:pPr marL="285750" indent="-285750">
              <a:buFont typeface="Arial" panose="020B0604020202020204" pitchFamily="34" charset="0"/>
              <a:buChar char="•"/>
            </a:pPr>
            <a:r>
              <a:rPr lang="en-US" sz="1600" dirty="0"/>
              <a:t>Case Study: Coastal monitoring in India to detect illegal discharges in port waters.</a:t>
            </a:r>
          </a:p>
        </p:txBody>
      </p:sp>
      <p:grpSp>
        <p:nvGrpSpPr>
          <p:cNvPr id="12" name="Group 11">
            <a:extLst>
              <a:ext uri="{FF2B5EF4-FFF2-40B4-BE49-F238E27FC236}">
                <a16:creationId xmlns:a16="http://schemas.microsoft.com/office/drawing/2014/main" id="{0BF06A47-DF45-6BF2-1BE1-29EA6F3F8879}"/>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84F7F29A-06D5-F8BD-6786-085BB43C09C5}"/>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0CA2E931-9C14-408E-A320-55B2066AB4F0}"/>
                </a:ext>
              </a:extLst>
            </p:cNvPr>
            <p:cNvSpPr txBox="1"/>
            <p:nvPr/>
          </p:nvSpPr>
          <p:spPr>
            <a:xfrm>
              <a:off x="880529" y="6135329"/>
              <a:ext cx="10885373" cy="276999"/>
            </a:xfrm>
            <a:prstGeom prst="rect">
              <a:avLst/>
            </a:prstGeom>
            <a:noFill/>
          </p:spPr>
          <p:txBody>
            <a:bodyPr wrap="square" rtlCol="0">
              <a:spAutoFit/>
            </a:bodyPr>
            <a:lstStyle/>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66C4055F-8521-00AC-DB2D-7198676652D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2" name="Picture 1" descr="A group of people with a drone&#10;&#10;Description automatically generated">
            <a:extLst>
              <a:ext uri="{FF2B5EF4-FFF2-40B4-BE49-F238E27FC236}">
                <a16:creationId xmlns:a16="http://schemas.microsoft.com/office/drawing/2014/main" id="{C73BBB2B-44C6-4912-BE90-0B9EC6312FDA}"/>
              </a:ext>
            </a:extLst>
          </p:cNvPr>
          <p:cNvPicPr>
            <a:picLocks noChangeAspect="1"/>
          </p:cNvPicPr>
          <p:nvPr/>
        </p:nvPicPr>
        <p:blipFill>
          <a:blip r:embed="rId3"/>
          <a:stretch>
            <a:fillRect/>
          </a:stretch>
        </p:blipFill>
        <p:spPr>
          <a:xfrm>
            <a:off x="5756390" y="1371600"/>
            <a:ext cx="4989963" cy="4114800"/>
          </a:xfrm>
          <a:prstGeom prst="rect">
            <a:avLst/>
          </a:prstGeom>
        </p:spPr>
      </p:pic>
      <p:sp>
        <p:nvSpPr>
          <p:cNvPr id="3" name="TextBox 2">
            <a:extLst>
              <a:ext uri="{FF2B5EF4-FFF2-40B4-BE49-F238E27FC236}">
                <a16:creationId xmlns:a16="http://schemas.microsoft.com/office/drawing/2014/main" id="{D5C4E1AB-5606-F424-A58D-5B34B9A96063}"/>
              </a:ext>
            </a:extLst>
          </p:cNvPr>
          <p:cNvSpPr txBox="1"/>
          <p:nvPr/>
        </p:nvSpPr>
        <p:spPr>
          <a:xfrm>
            <a:off x="1208315" y="6139543"/>
            <a:ext cx="27432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hlinkClick r:id="rId4"/>
              </a:rPr>
              <a:t>www.freepik.com</a:t>
            </a:r>
            <a:endParaRPr lang="en-US"/>
          </a:p>
          <a:p>
            <a:endParaRPr lang="en-US" sz="1200" dirty="0"/>
          </a:p>
        </p:txBody>
      </p:sp>
    </p:spTree>
    <p:extLst>
      <p:ext uri="{BB962C8B-B14F-4D97-AF65-F5344CB8AC3E}">
        <p14:creationId xmlns:p14="http://schemas.microsoft.com/office/powerpoint/2010/main" val="2947792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BE726-4894-9209-D85E-7D687E0A9A82}"/>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EFD8AB1-BAAE-253E-6516-A4B27C7346A1}"/>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Tools for Computer Vision</a:t>
            </a:r>
          </a:p>
        </p:txBody>
      </p:sp>
      <p:sp>
        <p:nvSpPr>
          <p:cNvPr id="8" name="Text Placeholder 4">
            <a:extLst>
              <a:ext uri="{FF2B5EF4-FFF2-40B4-BE49-F238E27FC236}">
                <a16:creationId xmlns:a16="http://schemas.microsoft.com/office/drawing/2014/main" id="{E1713EBB-29CF-92EF-CD73-765EA4F46420}"/>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8DE75BBF-62DE-98DB-ED5C-C495AA1F100A}"/>
              </a:ext>
            </a:extLst>
          </p:cNvPr>
          <p:cNvSpPr txBox="1"/>
          <p:nvPr/>
        </p:nvSpPr>
        <p:spPr>
          <a:xfrm>
            <a:off x="208214" y="1452499"/>
            <a:ext cx="11557687" cy="2554545"/>
          </a:xfrm>
          <a:prstGeom prst="rect">
            <a:avLst/>
          </a:prstGeom>
          <a:noFill/>
        </p:spPr>
        <p:txBody>
          <a:bodyPr wrap="square">
            <a:spAutoFit/>
          </a:bodyPr>
          <a:lstStyle/>
          <a:p>
            <a:pPr marL="285750" indent="-285750">
              <a:buFont typeface="Arial" panose="020B0604020202020204" pitchFamily="34" charset="0"/>
              <a:buChar char="•"/>
            </a:pPr>
            <a:r>
              <a:rPr lang="en-US" sz="1600" dirty="0"/>
              <a:t>Here are some of the popular tools for computer vision applications</a:t>
            </a:r>
          </a:p>
          <a:p>
            <a:pPr marL="285750" indent="-285750">
              <a:buFont typeface="Arial" panose="020B0604020202020204" pitchFamily="34" charset="0"/>
              <a:buChar char="•"/>
            </a:pPr>
            <a:endParaRPr lang="en-US" sz="1600" dirty="0"/>
          </a:p>
          <a:p>
            <a:r>
              <a:rPr lang="en-US" sz="1600" dirty="0"/>
              <a:t>Tools:</a:t>
            </a:r>
          </a:p>
          <a:p>
            <a:pPr marL="285750" indent="-285750">
              <a:buFont typeface="Arial" panose="020B0604020202020204" pitchFamily="34" charset="0"/>
              <a:buChar char="•"/>
            </a:pPr>
            <a:r>
              <a:rPr lang="en-US" sz="1600" dirty="0"/>
              <a:t>OpenCV - Real-Time Computer Vision Library</a:t>
            </a:r>
          </a:p>
          <a:p>
            <a:pPr marL="285750" indent="-285750">
              <a:buFont typeface="Arial" panose="020B0604020202020204" pitchFamily="34" charset="0"/>
              <a:buChar char="•"/>
            </a:pPr>
            <a:r>
              <a:rPr lang="en-US" sz="1600" dirty="0" err="1"/>
              <a:t>Viso</a:t>
            </a:r>
            <a:r>
              <a:rPr lang="en-US" sz="1600" dirty="0"/>
              <a:t> Suite - Enterprise Vision Platform</a:t>
            </a:r>
          </a:p>
          <a:p>
            <a:pPr marL="285750" indent="-285750">
              <a:buFont typeface="Arial" panose="020B0604020202020204" pitchFamily="34" charset="0"/>
              <a:buChar char="•"/>
            </a:pPr>
            <a:r>
              <a:rPr lang="en-US" sz="1600" dirty="0"/>
              <a:t>TensorFlow - Deep Learning &amp; Computer Vision</a:t>
            </a:r>
          </a:p>
          <a:p>
            <a:pPr marL="285750" indent="-285750">
              <a:buFont typeface="Arial" panose="020B0604020202020204" pitchFamily="34" charset="0"/>
              <a:buChar char="•"/>
            </a:pPr>
            <a:r>
              <a:rPr lang="en-US" sz="1600" dirty="0"/>
              <a:t>CUDA - NVIDIA’s Parallel Computing Platform</a:t>
            </a:r>
          </a:p>
          <a:p>
            <a:pPr marL="285750" indent="-285750">
              <a:buFont typeface="Arial" panose="020B0604020202020204" pitchFamily="34" charset="0"/>
              <a:buChar char="•"/>
            </a:pPr>
            <a:r>
              <a:rPr lang="en-US" sz="1600" dirty="0"/>
              <a:t>MATLAB - Engineering &amp; Research Platform</a:t>
            </a:r>
          </a:p>
          <a:p>
            <a:pPr marL="285750" indent="-285750">
              <a:buFont typeface="Arial" panose="020B0604020202020204" pitchFamily="34" charset="0"/>
              <a:buChar char="•"/>
            </a:pPr>
            <a:r>
              <a:rPr lang="en-US" sz="1600" dirty="0" err="1"/>
              <a:t>Keras</a:t>
            </a:r>
            <a:r>
              <a:rPr lang="en-US" sz="1600" dirty="0"/>
              <a:t> - Python Deep Learning API</a:t>
            </a:r>
          </a:p>
          <a:p>
            <a:pPr marL="285750" indent="-285750">
              <a:buFont typeface="Arial" panose="020B0604020202020204" pitchFamily="34" charset="0"/>
              <a:buChar char="•"/>
            </a:pPr>
            <a:endParaRPr lang="en-US" sz="1600" dirty="0"/>
          </a:p>
        </p:txBody>
      </p:sp>
      <p:grpSp>
        <p:nvGrpSpPr>
          <p:cNvPr id="12" name="Group 11">
            <a:extLst>
              <a:ext uri="{FF2B5EF4-FFF2-40B4-BE49-F238E27FC236}">
                <a16:creationId xmlns:a16="http://schemas.microsoft.com/office/drawing/2014/main" id="{60B2C3C9-85C6-B373-1BF7-E8038BA19008}"/>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30CE1FA8-1A62-DA1B-11CA-2DDD883A8DC6}"/>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4420DE86-1786-FCCF-B629-08C34BCB9E20}"/>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https://en.wikipedia.org/wiki/</a:t>
              </a:r>
            </a:p>
          </p:txBody>
        </p:sp>
        <p:cxnSp>
          <p:nvCxnSpPr>
            <p:cNvPr id="15" name="Straight Connector 14">
              <a:extLst>
                <a:ext uri="{FF2B5EF4-FFF2-40B4-BE49-F238E27FC236}">
                  <a16:creationId xmlns:a16="http://schemas.microsoft.com/office/drawing/2014/main" id="{80E7EAAB-3B47-88A8-B85F-B3D789CC6C36}"/>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6" name="Picture 5">
            <a:extLst>
              <a:ext uri="{FF2B5EF4-FFF2-40B4-BE49-F238E27FC236}">
                <a16:creationId xmlns:a16="http://schemas.microsoft.com/office/drawing/2014/main" id="{D8072B0C-DF90-AD14-3C23-7B587DCA295A}"/>
              </a:ext>
            </a:extLst>
          </p:cNvPr>
          <p:cNvPicPr>
            <a:picLocks noChangeAspect="1"/>
          </p:cNvPicPr>
          <p:nvPr/>
        </p:nvPicPr>
        <p:blipFill>
          <a:blip r:embed="rId3"/>
          <a:stretch>
            <a:fillRect/>
          </a:stretch>
        </p:blipFill>
        <p:spPr>
          <a:xfrm>
            <a:off x="6097247" y="1838133"/>
            <a:ext cx="5342083" cy="3175482"/>
          </a:xfrm>
          <a:prstGeom prst="rect">
            <a:avLst/>
          </a:prstGeom>
        </p:spPr>
      </p:pic>
    </p:spTree>
    <p:extLst>
      <p:ext uri="{BB962C8B-B14F-4D97-AF65-F5344CB8AC3E}">
        <p14:creationId xmlns:p14="http://schemas.microsoft.com/office/powerpoint/2010/main" val="1675422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E5E7AF-9EC9-DAC1-280B-69946908EA8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1B5870C-E10B-6994-9782-F8E52FFC19E0}"/>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OpenCV - Real-Time Computer Vision Library</a:t>
            </a:r>
          </a:p>
          <a:p>
            <a:pPr algn="l"/>
            <a:endParaRPr lang="en-US" sz="2000" b="1" dirty="0">
              <a:solidFill>
                <a:srgbClr val="002060"/>
              </a:solidFill>
              <a:latin typeface="Arial"/>
              <a:cs typeface="Arial"/>
            </a:endParaRPr>
          </a:p>
        </p:txBody>
      </p:sp>
      <p:sp>
        <p:nvSpPr>
          <p:cNvPr id="8" name="Text Placeholder 4">
            <a:extLst>
              <a:ext uri="{FF2B5EF4-FFF2-40B4-BE49-F238E27FC236}">
                <a16:creationId xmlns:a16="http://schemas.microsoft.com/office/drawing/2014/main" id="{EB3C905F-EFC6-DBBE-ADB7-8BBC50C074B8}"/>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A836C9B3-222A-6A7A-E24B-B181C68148FA}"/>
              </a:ext>
            </a:extLst>
          </p:cNvPr>
          <p:cNvSpPr txBox="1"/>
          <p:nvPr/>
        </p:nvSpPr>
        <p:spPr>
          <a:xfrm>
            <a:off x="208215" y="1452499"/>
            <a:ext cx="7097654" cy="2800767"/>
          </a:xfrm>
          <a:prstGeom prst="rect">
            <a:avLst/>
          </a:prstGeom>
          <a:noFill/>
        </p:spPr>
        <p:txBody>
          <a:bodyPr wrap="square">
            <a:spAutoFit/>
          </a:bodyPr>
          <a:lstStyle/>
          <a:p>
            <a:pPr marL="285750" indent="-285750">
              <a:buFont typeface="Arial" panose="020B0604020202020204" pitchFamily="34" charset="0"/>
              <a:buChar char="•"/>
            </a:pPr>
            <a:r>
              <a:rPr lang="en-US" sz="1600" dirty="0"/>
              <a:t>Created by Intel in 1999, now maintained by the OpenCV Foundation</a:t>
            </a:r>
          </a:p>
          <a:p>
            <a:pPr marL="285750" indent="-285750">
              <a:buFont typeface="Arial" panose="020B0604020202020204" pitchFamily="34" charset="0"/>
              <a:buChar char="•"/>
            </a:pPr>
            <a:r>
              <a:rPr lang="en-US" sz="1600" dirty="0"/>
              <a:t>Primarily developed for real-time computer vision and image processing</a:t>
            </a:r>
          </a:p>
          <a:p>
            <a:pPr marL="285750" indent="-285750">
              <a:buFont typeface="Arial" panose="020B0604020202020204" pitchFamily="34" charset="0"/>
              <a:buChar char="•"/>
            </a:pPr>
            <a:r>
              <a:rPr lang="en-US" sz="1600" dirty="0"/>
              <a:t>Applications: Facial recognition, object detection, motion tracking, augmented reality, and mobile robotics</a:t>
            </a:r>
          </a:p>
          <a:p>
            <a:pPr marL="285750" indent="-285750">
              <a:buFont typeface="Arial" panose="020B0604020202020204" pitchFamily="34" charset="0"/>
              <a:buChar char="•"/>
            </a:pPr>
            <a:endParaRPr lang="en-US" sz="1600" dirty="0"/>
          </a:p>
          <a:p>
            <a:r>
              <a:rPr lang="en-US" sz="1600" b="1" dirty="0"/>
              <a:t>Key Features of OpenCV:</a:t>
            </a:r>
          </a:p>
          <a:p>
            <a:pPr marL="285750" lvl="2" indent="-285750">
              <a:buFont typeface="Arial" panose="020B0604020202020204" pitchFamily="34" charset="0"/>
              <a:buChar char="•"/>
            </a:pPr>
            <a:r>
              <a:rPr lang="en-US" sz="1600" dirty="0"/>
              <a:t>Extensive Algorithm Library</a:t>
            </a:r>
          </a:p>
          <a:p>
            <a:pPr marL="285750" lvl="2" indent="-285750">
              <a:buFont typeface="Arial" panose="020B0604020202020204" pitchFamily="34" charset="0"/>
              <a:buChar char="•"/>
            </a:pPr>
            <a:r>
              <a:rPr lang="en-US" sz="1600" dirty="0"/>
              <a:t>Multi-Language Support</a:t>
            </a:r>
          </a:p>
          <a:p>
            <a:pPr marL="285750" lvl="2" indent="-285750">
              <a:buFont typeface="Arial" panose="020B0604020202020204" pitchFamily="34" charset="0"/>
              <a:buChar char="•"/>
            </a:pPr>
            <a:r>
              <a:rPr lang="en-US" sz="1600" dirty="0"/>
              <a:t>Cross-Platform Compatibility</a:t>
            </a:r>
          </a:p>
          <a:p>
            <a:pPr marL="285750" lvl="2" indent="-285750">
              <a:buFont typeface="Arial" panose="020B0604020202020204" pitchFamily="34" charset="0"/>
              <a:buChar char="•"/>
            </a:pPr>
            <a:r>
              <a:rPr lang="en-US" sz="1600" dirty="0"/>
              <a:t>Optimized for Real-Time Processing</a:t>
            </a:r>
          </a:p>
          <a:p>
            <a:pPr marL="285750" indent="-285750">
              <a:buFont typeface="Arial" panose="020B0604020202020204" pitchFamily="34" charset="0"/>
              <a:buChar char="•"/>
            </a:pPr>
            <a:endParaRPr lang="en-US" sz="1600" dirty="0"/>
          </a:p>
        </p:txBody>
      </p:sp>
      <p:grpSp>
        <p:nvGrpSpPr>
          <p:cNvPr id="12" name="Group 11">
            <a:extLst>
              <a:ext uri="{FF2B5EF4-FFF2-40B4-BE49-F238E27FC236}">
                <a16:creationId xmlns:a16="http://schemas.microsoft.com/office/drawing/2014/main" id="{6C145862-F018-E55F-9CEF-25128CEF2471}"/>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EA4278AF-BCCF-DF70-9706-C0E9BCC29742}"/>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C0726C79-067B-3376-B45B-8FC145F0245F}"/>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https://en.wikipedia.org/wiki/</a:t>
              </a:r>
            </a:p>
          </p:txBody>
        </p:sp>
        <p:cxnSp>
          <p:nvCxnSpPr>
            <p:cNvPr id="15" name="Straight Connector 14">
              <a:extLst>
                <a:ext uri="{FF2B5EF4-FFF2-40B4-BE49-F238E27FC236}">
                  <a16:creationId xmlns:a16="http://schemas.microsoft.com/office/drawing/2014/main" id="{90B2FC08-F49B-36EF-BB1C-2DF2898122F3}"/>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2" name="Picture 2" descr="OpenCV - Wikipedia">
            <a:extLst>
              <a:ext uri="{FF2B5EF4-FFF2-40B4-BE49-F238E27FC236}">
                <a16:creationId xmlns:a16="http://schemas.microsoft.com/office/drawing/2014/main" id="{AEDF9393-262A-61CF-A872-E1B199DF35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0443" y="2204832"/>
            <a:ext cx="2727182" cy="2843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6254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FE0450-6B9D-6230-2F03-3857329A0F7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A37B151-A2B3-5D21-364A-8253613925C5}"/>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Installing OpenCV on Windows (Using pip)</a:t>
            </a:r>
          </a:p>
        </p:txBody>
      </p:sp>
      <p:sp>
        <p:nvSpPr>
          <p:cNvPr id="8" name="Text Placeholder 4">
            <a:extLst>
              <a:ext uri="{FF2B5EF4-FFF2-40B4-BE49-F238E27FC236}">
                <a16:creationId xmlns:a16="http://schemas.microsoft.com/office/drawing/2014/main" id="{0BD14E6C-6F5A-3DD7-1118-926113D62361}"/>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4407E835-3AAD-A896-7677-3CDDA8CB23E1}"/>
              </a:ext>
            </a:extLst>
          </p:cNvPr>
          <p:cNvSpPr txBox="1"/>
          <p:nvPr/>
        </p:nvSpPr>
        <p:spPr>
          <a:xfrm>
            <a:off x="208215" y="1452499"/>
            <a:ext cx="5887785" cy="4524315"/>
          </a:xfrm>
          <a:prstGeom prst="rect">
            <a:avLst/>
          </a:prstGeom>
          <a:noFill/>
        </p:spPr>
        <p:txBody>
          <a:bodyPr wrap="square" lIns="91440" tIns="45720" rIns="91440" bIns="45720" anchor="t">
            <a:spAutoFit/>
          </a:bodyPr>
          <a:lstStyle/>
          <a:p>
            <a:r>
              <a:rPr lang="en-US" sz="1600" dirty="0"/>
              <a:t>The following are the steps to install OpenCV using pip</a:t>
            </a:r>
          </a:p>
          <a:p>
            <a:endParaRPr lang="en-US" sz="1600" dirty="0"/>
          </a:p>
          <a:p>
            <a:r>
              <a:rPr lang="en-US" sz="1600" dirty="0"/>
              <a:t>1. Check Python and pip:</a:t>
            </a:r>
          </a:p>
          <a:p>
            <a:r>
              <a:rPr lang="en-US" sz="1600" dirty="0"/>
              <a:t>   python --version</a:t>
            </a:r>
          </a:p>
          <a:p>
            <a:r>
              <a:rPr lang="en-US" sz="1600" dirty="0"/>
              <a:t>   pip --version</a:t>
            </a:r>
          </a:p>
          <a:p>
            <a:endParaRPr lang="en-US" sz="1600" dirty="0"/>
          </a:p>
          <a:p>
            <a:r>
              <a:rPr lang="en-US" sz="1600" dirty="0"/>
              <a:t>2. Open Command Prompt</a:t>
            </a:r>
          </a:p>
          <a:p>
            <a:endParaRPr lang="en-US" sz="1600" dirty="0"/>
          </a:p>
          <a:p>
            <a:r>
              <a:rPr lang="en-US" sz="1600" dirty="0"/>
              <a:t>3. Update pip</a:t>
            </a:r>
          </a:p>
          <a:p>
            <a:r>
              <a:rPr lang="en-US" sz="1600" dirty="0"/>
              <a:t>   pip install --upgrade pip</a:t>
            </a:r>
          </a:p>
          <a:p>
            <a:endParaRPr lang="en-US" sz="1600" dirty="0"/>
          </a:p>
          <a:p>
            <a:r>
              <a:rPr lang="en-US" sz="1600" dirty="0"/>
              <a:t>4. Install OpenCV:</a:t>
            </a:r>
          </a:p>
          <a:p>
            <a:r>
              <a:rPr lang="en-US" sz="1600" dirty="0"/>
              <a:t>   Basic </a:t>
            </a:r>
            <a:r>
              <a:rPr lang="en-US" sz="1600" dirty="0" err="1"/>
              <a:t>installation:pip</a:t>
            </a:r>
            <a:r>
              <a:rPr lang="en-US" sz="1600" dirty="0"/>
              <a:t> install </a:t>
            </a:r>
            <a:r>
              <a:rPr lang="en-US" sz="1600" dirty="0" err="1"/>
              <a:t>opencv</a:t>
            </a:r>
            <a:r>
              <a:rPr lang="en-US" sz="1600" dirty="0"/>
              <a:t>-python</a:t>
            </a:r>
          </a:p>
          <a:p>
            <a:r>
              <a:rPr lang="en-US" sz="1600" dirty="0"/>
              <a:t>   With additional </a:t>
            </a:r>
            <a:r>
              <a:rPr lang="en-US" sz="1600" dirty="0" err="1"/>
              <a:t>features:pip</a:t>
            </a:r>
            <a:r>
              <a:rPr lang="en-US" sz="1600" dirty="0"/>
              <a:t> install </a:t>
            </a:r>
            <a:r>
              <a:rPr lang="en-US" sz="1600" dirty="0" err="1"/>
              <a:t>opencv</a:t>
            </a:r>
            <a:r>
              <a:rPr lang="en-US" sz="1600" dirty="0"/>
              <a:t>-</a:t>
            </a:r>
            <a:r>
              <a:rPr lang="en-US" sz="1600" dirty="0" err="1"/>
              <a:t>contrib</a:t>
            </a:r>
            <a:r>
              <a:rPr lang="en-US" sz="1600" dirty="0"/>
              <a:t>-python</a:t>
            </a:r>
          </a:p>
          <a:p>
            <a:endParaRPr lang="en-US" sz="1600" dirty="0"/>
          </a:p>
          <a:p>
            <a:r>
              <a:rPr lang="en-US" sz="1600" dirty="0"/>
              <a:t>5. Verify Installation:</a:t>
            </a:r>
          </a:p>
          <a:p>
            <a:r>
              <a:rPr lang="en-US" sz="1600" dirty="0"/>
              <a:t>   import cv2</a:t>
            </a:r>
          </a:p>
          <a:p>
            <a:r>
              <a:rPr lang="en-US" sz="1600" dirty="0"/>
              <a:t>   print(cv2.__version__)</a:t>
            </a:r>
          </a:p>
        </p:txBody>
      </p:sp>
      <p:grpSp>
        <p:nvGrpSpPr>
          <p:cNvPr id="12" name="Group 11">
            <a:extLst>
              <a:ext uri="{FF2B5EF4-FFF2-40B4-BE49-F238E27FC236}">
                <a16:creationId xmlns:a16="http://schemas.microsoft.com/office/drawing/2014/main" id="{4DA6C61A-78EE-DBC1-DAB1-148C93EB623C}"/>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6038C863-2787-BF59-CB7A-D973C19795BA}"/>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142509C1-C2C4-A7EB-9EB2-2210FCE8A8E4}"/>
                </a:ext>
              </a:extLst>
            </p:cNvPr>
            <p:cNvSpPr txBox="1"/>
            <p:nvPr/>
          </p:nvSpPr>
          <p:spPr>
            <a:xfrm>
              <a:off x="880529" y="6135329"/>
              <a:ext cx="10885373" cy="276999"/>
            </a:xfrm>
            <a:prstGeom prst="rect">
              <a:avLst/>
            </a:prstGeom>
            <a:noFill/>
          </p:spPr>
          <p:txBody>
            <a:bodyPr wrap="square" rtlCol="0">
              <a:spAutoFit/>
            </a:bodyPr>
            <a:lstStyle/>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F942670C-FE20-E676-1CFC-3AE5045E7C9B}"/>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22F86F35-D611-CB3B-0213-9587864BEB8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73430" y="2209415"/>
            <a:ext cx="4633629" cy="2621753"/>
          </a:xfrm>
          <a:prstGeom prst="rect">
            <a:avLst/>
          </a:prstGeom>
          <a:noFill/>
          <a:ln>
            <a:noFill/>
          </a:ln>
        </p:spPr>
      </p:pic>
    </p:spTree>
    <p:extLst>
      <p:ext uri="{BB962C8B-B14F-4D97-AF65-F5344CB8AC3E}">
        <p14:creationId xmlns:p14="http://schemas.microsoft.com/office/powerpoint/2010/main" val="12444923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C1EDE-CC5C-178A-CF56-FDCF7CCD351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EB469F7-CB5D-C938-E342-7FF4D8E6CE10}"/>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Modules in OpenCV library</a:t>
            </a:r>
          </a:p>
        </p:txBody>
      </p:sp>
      <p:sp>
        <p:nvSpPr>
          <p:cNvPr id="8" name="Text Placeholder 4">
            <a:extLst>
              <a:ext uri="{FF2B5EF4-FFF2-40B4-BE49-F238E27FC236}">
                <a16:creationId xmlns:a16="http://schemas.microsoft.com/office/drawing/2014/main" id="{5CD6A6B5-0D74-6F71-C8F6-EECC6FBA5D8B}"/>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A85B6F18-8012-9667-598F-7AC4B4062E34}"/>
              </a:ext>
            </a:extLst>
          </p:cNvPr>
          <p:cNvSpPr txBox="1"/>
          <p:nvPr/>
        </p:nvSpPr>
        <p:spPr>
          <a:xfrm>
            <a:off x="208215" y="1452499"/>
            <a:ext cx="5887785" cy="2554545"/>
          </a:xfrm>
          <a:prstGeom prst="rect">
            <a:avLst/>
          </a:prstGeom>
          <a:noFill/>
        </p:spPr>
        <p:txBody>
          <a:bodyPr wrap="square">
            <a:spAutoFit/>
          </a:bodyPr>
          <a:lstStyle/>
          <a:p>
            <a:pPr marL="342900" indent="-342900">
              <a:buFont typeface="+mj-lt"/>
              <a:buAutoNum type="arabicPeriod"/>
            </a:pPr>
            <a:r>
              <a:rPr lang="en-US" sz="1600" dirty="0"/>
              <a:t>Core (core): Basic data structures and mathematical operations</a:t>
            </a:r>
          </a:p>
          <a:p>
            <a:pPr marL="342900" indent="-342900">
              <a:buFont typeface="+mj-lt"/>
              <a:buAutoNum type="arabicPeriod"/>
            </a:pPr>
            <a:r>
              <a:rPr lang="en-US" sz="1600" dirty="0"/>
              <a:t>Image Processing (</a:t>
            </a:r>
            <a:r>
              <a:rPr lang="en-US" sz="1600" dirty="0" err="1"/>
              <a:t>imgproc</a:t>
            </a:r>
            <a:r>
              <a:rPr lang="en-US" sz="1600" dirty="0"/>
              <a:t>): Filtering, color conversions, transformations</a:t>
            </a:r>
          </a:p>
          <a:p>
            <a:pPr marL="342900" indent="-342900">
              <a:buFont typeface="+mj-lt"/>
              <a:buAutoNum type="arabicPeriod"/>
            </a:pPr>
            <a:r>
              <a:rPr lang="en-US" sz="1600" dirty="0"/>
              <a:t>Video I/O (</a:t>
            </a:r>
            <a:r>
              <a:rPr lang="en-US" sz="1600" dirty="0" err="1"/>
              <a:t>videoio</a:t>
            </a:r>
            <a:r>
              <a:rPr lang="en-US" sz="1600" dirty="0"/>
              <a:t>): Video input/output from files, cameras, streams</a:t>
            </a:r>
          </a:p>
          <a:p>
            <a:pPr marL="342900" indent="-342900">
              <a:buFont typeface="+mj-lt"/>
              <a:buAutoNum type="arabicPeriod"/>
            </a:pPr>
            <a:r>
              <a:rPr lang="en-US" sz="1600" dirty="0"/>
              <a:t>Image I/O (</a:t>
            </a:r>
            <a:r>
              <a:rPr lang="en-US" sz="1600" dirty="0" err="1"/>
              <a:t>imgcodecs</a:t>
            </a:r>
            <a:r>
              <a:rPr lang="en-US" sz="1600" dirty="0"/>
              <a:t>): Reads/writes images in formats like JPG, PNG</a:t>
            </a:r>
          </a:p>
          <a:p>
            <a:pPr marL="342900" indent="-342900">
              <a:buFont typeface="+mj-lt"/>
              <a:buAutoNum type="arabicPeriod"/>
            </a:pPr>
            <a:r>
              <a:rPr lang="en-US" sz="1600" dirty="0"/>
              <a:t>High-Level GUI (</a:t>
            </a:r>
            <a:r>
              <a:rPr lang="en-US" sz="1600" dirty="0" err="1"/>
              <a:t>highgui</a:t>
            </a:r>
            <a:r>
              <a:rPr lang="en-US" sz="1600" dirty="0"/>
              <a:t>): Basic GUI functions for images and videos</a:t>
            </a:r>
          </a:p>
        </p:txBody>
      </p:sp>
      <p:grpSp>
        <p:nvGrpSpPr>
          <p:cNvPr id="12" name="Group 11">
            <a:extLst>
              <a:ext uri="{FF2B5EF4-FFF2-40B4-BE49-F238E27FC236}">
                <a16:creationId xmlns:a16="http://schemas.microsoft.com/office/drawing/2014/main" id="{8940D399-6612-0478-7038-B3F09FFEEE74}"/>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BB142AEC-70EB-683C-71D8-6912DA6FAAD4}"/>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6646C21B-C60F-25D8-8A0E-E67820C247DB}"/>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https://www.researchgate.net/figure/Modular-structure-of-OpenCV_fig2_361594451</a:t>
              </a:r>
            </a:p>
          </p:txBody>
        </p:sp>
        <p:cxnSp>
          <p:nvCxnSpPr>
            <p:cNvPr id="15" name="Straight Connector 14">
              <a:extLst>
                <a:ext uri="{FF2B5EF4-FFF2-40B4-BE49-F238E27FC236}">
                  <a16:creationId xmlns:a16="http://schemas.microsoft.com/office/drawing/2014/main" id="{E524FEFA-70D7-2EB2-5EE7-B967CDBDAEC5}"/>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3074" name="Picture 2" descr="Modular structure of OpenCV | Download Scientific Diagram">
            <a:extLst>
              <a:ext uri="{FF2B5EF4-FFF2-40B4-BE49-F238E27FC236}">
                <a16:creationId xmlns:a16="http://schemas.microsoft.com/office/drawing/2014/main" id="{3C72F0ED-37CB-8F75-E39B-3E16914B9B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2076" y="1447100"/>
            <a:ext cx="5885848" cy="2946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31376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A735AC-0139-E498-B1F8-54D020C1A9D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A10F802-2167-4749-5B4A-DE3AA831CC38}"/>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Advanced Modules in OpenCV library</a:t>
            </a:r>
          </a:p>
        </p:txBody>
      </p:sp>
      <p:sp>
        <p:nvSpPr>
          <p:cNvPr id="8" name="Text Placeholder 4">
            <a:extLst>
              <a:ext uri="{FF2B5EF4-FFF2-40B4-BE49-F238E27FC236}">
                <a16:creationId xmlns:a16="http://schemas.microsoft.com/office/drawing/2014/main" id="{3B11990E-EFB8-6EF3-FE02-403D15BE919F}"/>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1DB5EDC8-5E14-DC67-2039-E38A5AE32CCD}"/>
              </a:ext>
            </a:extLst>
          </p:cNvPr>
          <p:cNvSpPr txBox="1"/>
          <p:nvPr/>
        </p:nvSpPr>
        <p:spPr>
          <a:xfrm>
            <a:off x="208215" y="1452499"/>
            <a:ext cx="5887785" cy="2554545"/>
          </a:xfrm>
          <a:prstGeom prst="rect">
            <a:avLst/>
          </a:prstGeom>
          <a:noFill/>
        </p:spPr>
        <p:txBody>
          <a:bodyPr wrap="square">
            <a:spAutoFit/>
          </a:bodyPr>
          <a:lstStyle/>
          <a:p>
            <a:pPr marL="342900" indent="-342900">
              <a:buFont typeface="+mj-lt"/>
              <a:buAutoNum type="arabicPeriod"/>
            </a:pPr>
            <a:r>
              <a:rPr lang="en-US" sz="1600" dirty="0"/>
              <a:t>Video Analysis (video): Motion analysis, background subtraction, optical flow</a:t>
            </a:r>
          </a:p>
          <a:p>
            <a:pPr marL="342900" indent="-342900">
              <a:buFont typeface="+mj-lt"/>
              <a:buAutoNum type="arabicPeriod"/>
            </a:pPr>
            <a:r>
              <a:rPr lang="en-US" sz="1600" dirty="0"/>
              <a:t>Object Detection (</a:t>
            </a:r>
            <a:r>
              <a:rPr lang="en-US" sz="1600" dirty="0" err="1"/>
              <a:t>objdetect</a:t>
            </a:r>
            <a:r>
              <a:rPr lang="en-US" sz="1600" dirty="0"/>
              <a:t>): Algorithms for face, eye, body detection</a:t>
            </a:r>
          </a:p>
          <a:p>
            <a:pPr marL="342900" indent="-342900">
              <a:buFont typeface="+mj-lt"/>
              <a:buAutoNum type="arabicPeriod"/>
            </a:pPr>
            <a:r>
              <a:rPr lang="en-US" sz="1600" dirty="0"/>
              <a:t>Features2D (features2d): Feature detection and tracking (e.g., SIFT, SURF)</a:t>
            </a:r>
          </a:p>
          <a:p>
            <a:pPr marL="342900" indent="-342900">
              <a:buFont typeface="+mj-lt"/>
              <a:buAutoNum type="arabicPeriod"/>
            </a:pPr>
            <a:r>
              <a:rPr lang="en-US" sz="1600" dirty="0"/>
              <a:t>Machine Learning (ml): Classification, regression, clustering algorithms</a:t>
            </a:r>
          </a:p>
          <a:p>
            <a:pPr marL="342900" indent="-342900">
              <a:buFont typeface="+mj-lt"/>
              <a:buAutoNum type="arabicPeriod"/>
            </a:pPr>
            <a:r>
              <a:rPr lang="en-US" sz="1600" dirty="0"/>
              <a:t>Deep Neural Network (</a:t>
            </a:r>
            <a:r>
              <a:rPr lang="en-US" sz="1600" dirty="0" err="1"/>
              <a:t>dnn</a:t>
            </a:r>
            <a:r>
              <a:rPr lang="en-US" sz="1600" dirty="0"/>
              <a:t>): Loads models trained in TensorFlow, Caffe, etc.</a:t>
            </a:r>
          </a:p>
        </p:txBody>
      </p:sp>
      <p:grpSp>
        <p:nvGrpSpPr>
          <p:cNvPr id="12" name="Group 11">
            <a:extLst>
              <a:ext uri="{FF2B5EF4-FFF2-40B4-BE49-F238E27FC236}">
                <a16:creationId xmlns:a16="http://schemas.microsoft.com/office/drawing/2014/main" id="{BF15F982-CE4C-3219-1B14-6E05152786E8}"/>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C1FEE078-64E5-27FE-6B45-251CB5289C9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930E3741-34C2-DCCE-55EA-D6A67D1F3013}"/>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https://saineshnakra.medium.com/demystifying-cv-the-ultimate-guide-to-choosing-the-right-module-and-library-for-any-computer-86d35ac9fa8a</a:t>
              </a:r>
            </a:p>
          </p:txBody>
        </p:sp>
        <p:cxnSp>
          <p:nvCxnSpPr>
            <p:cNvPr id="15" name="Straight Connector 14">
              <a:extLst>
                <a:ext uri="{FF2B5EF4-FFF2-40B4-BE49-F238E27FC236}">
                  <a16:creationId xmlns:a16="http://schemas.microsoft.com/office/drawing/2014/main" id="{9AD2215D-FDBC-1B92-048D-14388BDFB6F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619C7205-BE69-C2D4-BD66-D4C456CA87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3785"/>
          <a:stretch/>
        </p:blipFill>
        <p:spPr bwMode="auto">
          <a:xfrm>
            <a:off x="6323215" y="1950785"/>
            <a:ext cx="5734050" cy="2138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232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frame with a white background&#10;&#10;Description automatically generated">
            <a:extLst>
              <a:ext uri="{FF2B5EF4-FFF2-40B4-BE49-F238E27FC236}">
                <a16:creationId xmlns:a16="http://schemas.microsoft.com/office/drawing/2014/main" id="{EA63E77B-2755-D21F-51BC-42BE4453849D}"/>
              </a:ext>
            </a:extLst>
          </p:cNvPr>
          <p:cNvPicPr>
            <a:picLocks noChangeAspect="1"/>
          </p:cNvPicPr>
          <p:nvPr/>
        </p:nvPicPr>
        <p:blipFill>
          <a:blip r:embed="rId3"/>
          <a:stretch>
            <a:fillRect/>
          </a:stretch>
        </p:blipFill>
        <p:spPr>
          <a:xfrm>
            <a:off x="1117724" y="2339974"/>
            <a:ext cx="9956552" cy="3032125"/>
          </a:xfrm>
          <a:prstGeom prst="rect">
            <a:avLst/>
          </a:prstGeom>
        </p:spPr>
      </p:pic>
      <p:sp>
        <p:nvSpPr>
          <p:cNvPr id="10" name="TextBox 9">
            <a:extLst>
              <a:ext uri="{FF2B5EF4-FFF2-40B4-BE49-F238E27FC236}">
                <a16:creationId xmlns:a16="http://schemas.microsoft.com/office/drawing/2014/main" id="{FAFEE84B-060E-0646-61C1-61E6884BACC3}"/>
              </a:ext>
            </a:extLst>
          </p:cNvPr>
          <p:cNvSpPr txBox="1"/>
          <p:nvPr/>
        </p:nvSpPr>
        <p:spPr>
          <a:xfrm>
            <a:off x="3930230" y="3472423"/>
            <a:ext cx="5712541" cy="523220"/>
          </a:xfrm>
          <a:prstGeom prst="rect">
            <a:avLst/>
          </a:prstGeom>
          <a:noFill/>
        </p:spPr>
        <p:txBody>
          <a:bodyPr wrap="square" rtlCol="0" anchor="ctr">
            <a:spAutoFit/>
          </a:bodyPr>
          <a:lstStyle/>
          <a:p>
            <a:r>
              <a:rPr lang="en-IN" sz="2800" b="0" i="0" dirty="0">
                <a:solidFill>
                  <a:srgbClr val="242424"/>
                </a:solidFill>
                <a:effectLst/>
                <a:latin typeface="Aptos Narrow" panose="020B0004020202020204" pitchFamily="34" charset="0"/>
              </a:rPr>
              <a:t>Introduction to Computer Vision</a:t>
            </a:r>
            <a:endParaRPr lang="en-US" sz="3200" dirty="0">
              <a:solidFill>
                <a:schemeClr val="tx1"/>
              </a:solidFill>
            </a:endParaRPr>
          </a:p>
        </p:txBody>
      </p:sp>
      <p:grpSp>
        <p:nvGrpSpPr>
          <p:cNvPr id="9" name="Group 8">
            <a:extLst>
              <a:ext uri="{FF2B5EF4-FFF2-40B4-BE49-F238E27FC236}">
                <a16:creationId xmlns:a16="http://schemas.microsoft.com/office/drawing/2014/main" id="{B077393A-5DE6-A8BC-919A-8588BC3EF4D9}"/>
              </a:ext>
            </a:extLst>
          </p:cNvPr>
          <p:cNvGrpSpPr/>
          <p:nvPr/>
        </p:nvGrpSpPr>
        <p:grpSpPr>
          <a:xfrm>
            <a:off x="1732335" y="3251433"/>
            <a:ext cx="1023565" cy="1267430"/>
            <a:chOff x="2138735" y="3162533"/>
            <a:chExt cx="1023565" cy="1267430"/>
          </a:xfrm>
        </p:grpSpPr>
        <p:sp>
          <p:nvSpPr>
            <p:cNvPr id="13" name="TextBox 12">
              <a:extLst>
                <a:ext uri="{FF2B5EF4-FFF2-40B4-BE49-F238E27FC236}">
                  <a16:creationId xmlns:a16="http://schemas.microsoft.com/office/drawing/2014/main" id="{AD7940F8-47B2-3605-4FFD-62224135AD9A}"/>
                </a:ext>
              </a:extLst>
            </p:cNvPr>
            <p:cNvSpPr txBox="1"/>
            <p:nvPr/>
          </p:nvSpPr>
          <p:spPr>
            <a:xfrm>
              <a:off x="2138735" y="3162533"/>
              <a:ext cx="1023565" cy="553998"/>
            </a:xfrm>
            <a:prstGeom prst="rect">
              <a:avLst/>
            </a:prstGeom>
            <a:noFill/>
          </p:spPr>
          <p:txBody>
            <a:bodyPr wrap="square" rtlCol="0">
              <a:spAutoFit/>
            </a:bodyPr>
            <a:lstStyle/>
            <a:p>
              <a:r>
                <a:rPr lang="en-US" sz="3000" b="1">
                  <a:solidFill>
                    <a:schemeClr val="bg1"/>
                  </a:solidFill>
                </a:rPr>
                <a:t>Unit</a:t>
              </a:r>
            </a:p>
          </p:txBody>
        </p:sp>
        <p:sp>
          <p:nvSpPr>
            <p:cNvPr id="8" name="TextBox 7">
              <a:extLst>
                <a:ext uri="{FF2B5EF4-FFF2-40B4-BE49-F238E27FC236}">
                  <a16:creationId xmlns:a16="http://schemas.microsoft.com/office/drawing/2014/main" id="{867A801B-F1E2-4D3C-C8D7-74B4B5E5C5D1}"/>
                </a:ext>
              </a:extLst>
            </p:cNvPr>
            <p:cNvSpPr txBox="1"/>
            <p:nvPr/>
          </p:nvSpPr>
          <p:spPr>
            <a:xfrm>
              <a:off x="2395910" y="3645133"/>
              <a:ext cx="509215" cy="784830"/>
            </a:xfrm>
            <a:prstGeom prst="rect">
              <a:avLst/>
            </a:prstGeom>
            <a:noFill/>
          </p:spPr>
          <p:txBody>
            <a:bodyPr wrap="square" rtlCol="0">
              <a:spAutoFit/>
            </a:bodyPr>
            <a:lstStyle/>
            <a:p>
              <a:pPr algn="ctr"/>
              <a:r>
                <a:rPr lang="en-US" sz="4500" b="1" dirty="0">
                  <a:solidFill>
                    <a:schemeClr val="bg1"/>
                  </a:solidFill>
                </a:rPr>
                <a:t>1</a:t>
              </a:r>
            </a:p>
          </p:txBody>
        </p:sp>
      </p:grpSp>
    </p:spTree>
    <p:extLst>
      <p:ext uri="{BB962C8B-B14F-4D97-AF65-F5344CB8AC3E}">
        <p14:creationId xmlns:p14="http://schemas.microsoft.com/office/powerpoint/2010/main" val="37811327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16AAE2-6032-91D9-9462-D0168BB5F7F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9AD3DDF-7682-D111-FFCF-EABDFD98E192}"/>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Specialized Modules in OpenCV library</a:t>
            </a:r>
          </a:p>
        </p:txBody>
      </p:sp>
      <p:sp>
        <p:nvSpPr>
          <p:cNvPr id="8" name="Text Placeholder 4">
            <a:extLst>
              <a:ext uri="{FF2B5EF4-FFF2-40B4-BE49-F238E27FC236}">
                <a16:creationId xmlns:a16="http://schemas.microsoft.com/office/drawing/2014/main" id="{5928DC77-D0FB-A71C-EB98-5C027C15D27C}"/>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F319AA51-A03A-D4CB-0CFF-EBC44AFD1193}"/>
              </a:ext>
            </a:extLst>
          </p:cNvPr>
          <p:cNvSpPr txBox="1"/>
          <p:nvPr/>
        </p:nvSpPr>
        <p:spPr>
          <a:xfrm>
            <a:off x="208215" y="1452499"/>
            <a:ext cx="5887785" cy="2554545"/>
          </a:xfrm>
          <a:prstGeom prst="rect">
            <a:avLst/>
          </a:prstGeom>
          <a:noFill/>
        </p:spPr>
        <p:txBody>
          <a:bodyPr wrap="square">
            <a:spAutoFit/>
          </a:bodyPr>
          <a:lstStyle/>
          <a:p>
            <a:pPr marL="342900" indent="-342900">
              <a:buFont typeface="+mj-lt"/>
              <a:buAutoNum type="arabicPeriod"/>
            </a:pPr>
            <a:r>
              <a:rPr lang="en-US" sz="1600" dirty="0"/>
              <a:t>Photo Processing (photo): Image denoising, inpainting, color correction</a:t>
            </a:r>
          </a:p>
          <a:p>
            <a:pPr marL="342900" indent="-342900">
              <a:buFont typeface="+mj-lt"/>
              <a:buAutoNum type="arabicPeriod"/>
            </a:pPr>
            <a:r>
              <a:rPr lang="en-US" sz="1600" dirty="0"/>
              <a:t>3D Reconstruction (calib3d): Camera calibration, stereo vision, 3D depth</a:t>
            </a:r>
          </a:p>
          <a:p>
            <a:pPr marL="342900" indent="-342900">
              <a:buFont typeface="+mj-lt"/>
              <a:buAutoNum type="arabicPeriod"/>
            </a:pPr>
            <a:r>
              <a:rPr lang="en-US" sz="1600" dirty="0"/>
              <a:t>Shape Analysis (shape): Shape descriptors, contour matching</a:t>
            </a:r>
          </a:p>
          <a:p>
            <a:pPr marL="342900" indent="-342900">
              <a:buFont typeface="+mj-lt"/>
              <a:buAutoNum type="arabicPeriod"/>
            </a:pPr>
            <a:r>
              <a:rPr lang="en-US" sz="1600" dirty="0"/>
              <a:t>Optical Flow (</a:t>
            </a:r>
            <a:r>
              <a:rPr lang="en-US" sz="1600" dirty="0" err="1"/>
              <a:t>optflow</a:t>
            </a:r>
            <a:r>
              <a:rPr lang="en-US" sz="1600" dirty="0"/>
              <a:t>): Motion estimation, video stabilization</a:t>
            </a:r>
          </a:p>
          <a:p>
            <a:pPr marL="342900" indent="-342900">
              <a:buFont typeface="+mj-lt"/>
              <a:buAutoNum type="arabicPeriod"/>
            </a:pPr>
            <a:r>
              <a:rPr lang="en-US" sz="1600" dirty="0"/>
              <a:t>Tracking (tracking): Object tracking across frames</a:t>
            </a:r>
          </a:p>
          <a:p>
            <a:pPr marL="342900" indent="-342900">
              <a:buFont typeface="+mj-lt"/>
              <a:buAutoNum type="arabicPeriod"/>
            </a:pPr>
            <a:r>
              <a:rPr lang="en-US" sz="1600" dirty="0"/>
              <a:t>Stitching (stitching): Image stitching, panorama creation</a:t>
            </a:r>
          </a:p>
        </p:txBody>
      </p:sp>
      <p:grpSp>
        <p:nvGrpSpPr>
          <p:cNvPr id="12" name="Group 11">
            <a:extLst>
              <a:ext uri="{FF2B5EF4-FFF2-40B4-BE49-F238E27FC236}">
                <a16:creationId xmlns:a16="http://schemas.microsoft.com/office/drawing/2014/main" id="{01D782DC-0455-CE39-3C63-BC1729AE75AA}"/>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9401DD2D-711E-86B3-0534-77E3B56B775B}"/>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1E95661D-5E3B-2441-DAF4-D19DDF3026AF}"/>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https://saineshnakra.medium.com/demystifying-cv-the-ultimate-guide-to-choosing-the-right-module-and-library-for-any-computer-86d35ac9fa8a</a:t>
              </a:r>
            </a:p>
          </p:txBody>
        </p:sp>
        <p:cxnSp>
          <p:nvCxnSpPr>
            <p:cNvPr id="15" name="Straight Connector 14">
              <a:extLst>
                <a:ext uri="{FF2B5EF4-FFF2-40B4-BE49-F238E27FC236}">
                  <a16:creationId xmlns:a16="http://schemas.microsoft.com/office/drawing/2014/main" id="{D103A5D5-5C6E-48A1-F93F-B72AC18567DB}"/>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C0358D60-0911-24FD-8752-4638AB3A311C}"/>
              </a:ext>
            </a:extLst>
          </p:cNvPr>
          <p:cNvPicPr>
            <a:picLocks noChangeAspect="1"/>
          </p:cNvPicPr>
          <p:nvPr/>
        </p:nvPicPr>
        <p:blipFill>
          <a:blip r:embed="rId3"/>
          <a:stretch>
            <a:fillRect/>
          </a:stretch>
        </p:blipFill>
        <p:spPr>
          <a:xfrm>
            <a:off x="6098912" y="1542476"/>
            <a:ext cx="5367053" cy="2194724"/>
          </a:xfrm>
          <a:prstGeom prst="rect">
            <a:avLst/>
          </a:prstGeom>
        </p:spPr>
      </p:pic>
    </p:spTree>
    <p:extLst>
      <p:ext uri="{BB962C8B-B14F-4D97-AF65-F5344CB8AC3E}">
        <p14:creationId xmlns:p14="http://schemas.microsoft.com/office/powerpoint/2010/main" val="23267755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D21D7-3151-8633-50EE-8A01DF0E6852}"/>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1EE548E-3541-F8A4-831E-6CB9BF825E24}"/>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What is a Digital Image?</a:t>
            </a:r>
          </a:p>
        </p:txBody>
      </p:sp>
      <p:sp>
        <p:nvSpPr>
          <p:cNvPr id="8" name="Text Placeholder 4">
            <a:extLst>
              <a:ext uri="{FF2B5EF4-FFF2-40B4-BE49-F238E27FC236}">
                <a16:creationId xmlns:a16="http://schemas.microsoft.com/office/drawing/2014/main" id="{58C72AF0-A46F-3ED5-05EB-079B41EC13AD}"/>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6B9AE547-9757-402F-ACF5-371674112258}"/>
              </a:ext>
            </a:extLst>
          </p:cNvPr>
          <p:cNvSpPr txBox="1"/>
          <p:nvPr/>
        </p:nvSpPr>
        <p:spPr>
          <a:xfrm>
            <a:off x="208214" y="1452500"/>
            <a:ext cx="3995226" cy="3001334"/>
          </a:xfrm>
          <a:prstGeom prst="rect">
            <a:avLst/>
          </a:prstGeom>
          <a:noFill/>
        </p:spPr>
        <p:txBody>
          <a:bodyPr wrap="square" lIns="91440" tIns="45720" rIns="91440" bIns="45720" anchor="t">
            <a:spAutoFit/>
          </a:bodyPr>
          <a:lstStyle/>
          <a:p>
            <a:pPr marL="285750" indent="-285750" algn="just">
              <a:lnSpc>
                <a:spcPct val="150000"/>
              </a:lnSpc>
              <a:buChar char="•"/>
            </a:pPr>
            <a:r>
              <a:rPr lang="en-US" sz="1600"/>
              <a:t>A digital image is like a picture made of tiny dots called pixels.</a:t>
            </a:r>
            <a:endParaRPr lang="en-US"/>
          </a:p>
          <a:p>
            <a:pPr marL="285750" indent="-285750" algn="just">
              <a:lnSpc>
                <a:spcPct val="150000"/>
              </a:lnSpc>
              <a:buChar char="•"/>
            </a:pPr>
            <a:r>
              <a:rPr lang="en-US" sz="1600"/>
              <a:t>These pixels are arranged in rows and columns, similar to tiles on a floor.</a:t>
            </a:r>
            <a:endParaRPr lang="en-US"/>
          </a:p>
          <a:p>
            <a:pPr marL="285750" indent="-285750" algn="just">
              <a:lnSpc>
                <a:spcPct val="150000"/>
              </a:lnSpc>
              <a:buChar char="•"/>
            </a:pPr>
            <a:r>
              <a:rPr lang="en-US" sz="1600"/>
              <a:t>Each pixel has a number that shows how bright or dark it is, helping to create the image we see.</a:t>
            </a:r>
            <a:endParaRPr lang="en-US"/>
          </a:p>
          <a:p>
            <a:pPr algn="just">
              <a:lnSpc>
                <a:spcPct val="150000"/>
              </a:lnSpc>
            </a:pPr>
            <a:endParaRPr lang="en-US" sz="1600" dirty="0"/>
          </a:p>
        </p:txBody>
      </p:sp>
      <p:grpSp>
        <p:nvGrpSpPr>
          <p:cNvPr id="12" name="Group 11">
            <a:extLst>
              <a:ext uri="{FF2B5EF4-FFF2-40B4-BE49-F238E27FC236}">
                <a16:creationId xmlns:a16="http://schemas.microsoft.com/office/drawing/2014/main" id="{7F5EB7B8-FE94-B1D0-A39C-9F4B2B1D8D93}"/>
              </a:ext>
            </a:extLst>
          </p:cNvPr>
          <p:cNvGrpSpPr/>
          <p:nvPr/>
        </p:nvGrpSpPr>
        <p:grpSpPr>
          <a:xfrm>
            <a:off x="0" y="6055360"/>
            <a:ext cx="12192000" cy="644226"/>
            <a:chOff x="0" y="6055360"/>
            <a:chExt cx="12192000" cy="644226"/>
          </a:xfrm>
        </p:grpSpPr>
        <p:sp>
          <p:nvSpPr>
            <p:cNvPr id="13" name="TextBox 12">
              <a:extLst>
                <a:ext uri="{FF2B5EF4-FFF2-40B4-BE49-F238E27FC236}">
                  <a16:creationId xmlns:a16="http://schemas.microsoft.com/office/drawing/2014/main" id="{EE33F1CC-5D2D-D5BC-3415-A5CE4973E402}"/>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72E337F3-FA0D-696A-E3A9-C909CFD29FC9}"/>
                </a:ext>
              </a:extLst>
            </p:cNvPr>
            <p:cNvSpPr txBox="1"/>
            <p:nvPr/>
          </p:nvSpPr>
          <p:spPr>
            <a:xfrm>
              <a:off x="880529" y="6135329"/>
              <a:ext cx="10885373" cy="564257"/>
            </a:xfrm>
            <a:prstGeom prst="rect">
              <a:avLst/>
            </a:prstGeom>
            <a:noFill/>
          </p:spPr>
          <p:txBody>
            <a:bodyPr wrap="square" lIns="91440" tIns="45720" rIns="91440" bIns="45720" rtlCol="0" anchor="t">
              <a:spAutoFit/>
            </a:bodyPr>
            <a:lstStyle/>
            <a:p>
              <a:pPr>
                <a:spcAft>
                  <a:spcPts val="800"/>
                </a:spcAft>
              </a:pPr>
              <a:r>
                <a:rPr lang="en-IN" sz="1200" dirty="0">
                  <a:solidFill>
                    <a:srgbClr val="0000FF"/>
                  </a:solidFill>
                  <a:latin typeface="+mn-lt"/>
                </a:rPr>
                <a:t>https://theailearner.com/2018/10/06/what-is-a-digital-image/</a:t>
              </a:r>
              <a:endParaRPr lang="en-US" sz="1850">
                <a:latin typeface="+mn-lt"/>
              </a:endParaRPr>
            </a:p>
            <a:p>
              <a:pPr>
                <a:spcAft>
                  <a:spcPts val="800"/>
                </a:spcAft>
              </a:pPr>
              <a:endParaRPr lang="en-IN" sz="1200" dirty="0">
                <a:solidFill>
                  <a:srgbClr val="0000FF"/>
                </a:solidFill>
              </a:endParaRPr>
            </a:p>
          </p:txBody>
        </p:sp>
        <p:cxnSp>
          <p:nvCxnSpPr>
            <p:cNvPr id="15" name="Straight Connector 14">
              <a:extLst>
                <a:ext uri="{FF2B5EF4-FFF2-40B4-BE49-F238E27FC236}">
                  <a16:creationId xmlns:a16="http://schemas.microsoft.com/office/drawing/2014/main" id="{3827D066-D568-E80B-3F43-5B166F10B0BE}"/>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10242" name="Picture 2">
            <a:extLst>
              <a:ext uri="{FF2B5EF4-FFF2-40B4-BE49-F238E27FC236}">
                <a16:creationId xmlns:a16="http://schemas.microsoft.com/office/drawing/2014/main" id="{43721736-CB50-3EC9-7C5A-0B7FB799456E}"/>
              </a:ext>
            </a:extLst>
          </p:cNvPr>
          <p:cNvPicPr>
            <a:picLocks noChangeAspect="1" noChangeArrowheads="1"/>
          </p:cNvPicPr>
          <p:nvPr/>
        </p:nvPicPr>
        <p:blipFill>
          <a:blip r:embed="rId3"/>
          <a:srcRect/>
          <a:stretch>
            <a:fillRect/>
          </a:stretch>
        </p:blipFill>
        <p:spPr bwMode="auto">
          <a:xfrm>
            <a:off x="5165915" y="1455476"/>
            <a:ext cx="6652508" cy="4125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07769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D21D7-3151-8633-50EE-8A01DF0E6852}"/>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1EE548E-3541-F8A4-831E-6CB9BF825E24}"/>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What is an Image Processing?</a:t>
            </a:r>
          </a:p>
        </p:txBody>
      </p:sp>
      <p:sp>
        <p:nvSpPr>
          <p:cNvPr id="8" name="Text Placeholder 4">
            <a:extLst>
              <a:ext uri="{FF2B5EF4-FFF2-40B4-BE49-F238E27FC236}">
                <a16:creationId xmlns:a16="http://schemas.microsoft.com/office/drawing/2014/main" id="{58C72AF0-A46F-3ED5-05EB-079B41EC13AD}"/>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6B9AE547-9757-402F-ACF5-371674112258}"/>
              </a:ext>
            </a:extLst>
          </p:cNvPr>
          <p:cNvSpPr txBox="1"/>
          <p:nvPr/>
        </p:nvSpPr>
        <p:spPr>
          <a:xfrm>
            <a:off x="208214" y="1452500"/>
            <a:ext cx="6052626" cy="2262671"/>
          </a:xfrm>
          <a:prstGeom prst="rect">
            <a:avLst/>
          </a:prstGeom>
          <a:noFill/>
        </p:spPr>
        <p:txBody>
          <a:bodyPr wrap="square" lIns="91440" tIns="45720" rIns="91440" bIns="45720" anchor="t">
            <a:spAutoFit/>
          </a:bodyPr>
          <a:lstStyle/>
          <a:p>
            <a:pPr marL="285750" indent="-285750">
              <a:lnSpc>
                <a:spcPct val="150000"/>
              </a:lnSpc>
              <a:buFont typeface="Arial"/>
              <a:buChar char="•"/>
            </a:pPr>
            <a:r>
              <a:rPr lang="en-US" sz="1600" dirty="0"/>
              <a:t>In digital techniques, the manipulation and analysis of images to enhance or gather meaningful information regarding them are usually referred to as image processing.</a:t>
            </a:r>
            <a:endParaRPr lang="en-US" dirty="0"/>
          </a:p>
          <a:p>
            <a:pPr marL="285750" indent="-285750">
              <a:lnSpc>
                <a:spcPct val="150000"/>
              </a:lnSpc>
              <a:buFont typeface="Arial"/>
              <a:buChar char="•"/>
            </a:pPr>
            <a:endParaRPr lang="en-US" sz="1600" dirty="0"/>
          </a:p>
          <a:p>
            <a:pPr marL="285750" indent="-285750">
              <a:lnSpc>
                <a:spcPct val="150000"/>
              </a:lnSpc>
              <a:buFont typeface="Arial"/>
              <a:buChar char="•"/>
            </a:pPr>
            <a:r>
              <a:rPr lang="en-US" sz="1600" dirty="0"/>
              <a:t>This is mainly used to enhance, modify, or analyze visual information.</a:t>
            </a:r>
          </a:p>
        </p:txBody>
      </p:sp>
      <p:grpSp>
        <p:nvGrpSpPr>
          <p:cNvPr id="12" name="Group 11">
            <a:extLst>
              <a:ext uri="{FF2B5EF4-FFF2-40B4-BE49-F238E27FC236}">
                <a16:creationId xmlns:a16="http://schemas.microsoft.com/office/drawing/2014/main" id="{7F5EB7B8-FE94-B1D0-A39C-9F4B2B1D8D93}"/>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EE33F1CC-5D2D-D5BC-3415-A5CE4973E402}"/>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72E337F3-FA0D-696A-E3A9-C909CFD29FC9}"/>
                </a:ext>
              </a:extLst>
            </p:cNvPr>
            <p:cNvSpPr txBox="1"/>
            <p:nvPr/>
          </p:nvSpPr>
          <p:spPr>
            <a:xfrm>
              <a:off x="880529" y="6135329"/>
              <a:ext cx="10885373" cy="276999"/>
            </a:xfrm>
            <a:prstGeom prst="rect">
              <a:avLst/>
            </a:prstGeom>
            <a:noFill/>
          </p:spPr>
          <p:txBody>
            <a:bodyPr wrap="square" lIns="91440" tIns="45720" rIns="91440" bIns="45720" rtlCol="0" anchor="t">
              <a:spAutoFit/>
            </a:bodyPr>
            <a:lstStyle/>
            <a:p>
              <a:pPr>
                <a:spcAft>
                  <a:spcPts val="800"/>
                </a:spcAft>
              </a:pPr>
              <a:r>
                <a:rPr lang="en-IN" sz="1200" dirty="0">
                  <a:solidFill>
                    <a:srgbClr val="0000FF"/>
                  </a:solidFill>
                  <a:latin typeface="+mn-lt"/>
                </a:rPr>
                <a:t>www.flaticon.com</a:t>
              </a:r>
              <a:endParaRPr lang="en-US" dirty="0"/>
            </a:p>
          </p:txBody>
        </p:sp>
        <p:cxnSp>
          <p:nvCxnSpPr>
            <p:cNvPr id="15" name="Straight Connector 14">
              <a:extLst>
                <a:ext uri="{FF2B5EF4-FFF2-40B4-BE49-F238E27FC236}">
                  <a16:creationId xmlns:a16="http://schemas.microsoft.com/office/drawing/2014/main" id="{3827D066-D568-E80B-3F43-5B166F10B0BE}"/>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10242" name="Picture 2" descr="A picture with a gear and a rectangle&#10;&#10;Description automatically generated">
            <a:extLst>
              <a:ext uri="{FF2B5EF4-FFF2-40B4-BE49-F238E27FC236}">
                <a16:creationId xmlns:a16="http://schemas.microsoft.com/office/drawing/2014/main" id="{43721736-CB50-3EC9-7C5A-0B7FB799456E}"/>
              </a:ext>
            </a:extLst>
          </p:cNvPr>
          <p:cNvPicPr>
            <a:picLocks noChangeAspect="1" noChangeArrowheads="1"/>
          </p:cNvPicPr>
          <p:nvPr/>
        </p:nvPicPr>
        <p:blipFill>
          <a:blip r:embed="rId3"/>
          <a:srcRect/>
          <a:stretch>
            <a:fillRect/>
          </a:stretch>
        </p:blipFill>
        <p:spPr bwMode="auto">
          <a:xfrm>
            <a:off x="7785756" y="1449860"/>
            <a:ext cx="3454577" cy="397322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3921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B5B83-7810-6396-9720-50D96FCE4C2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CC3A754-C8E1-7538-5E89-6613687D46F7}"/>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Computer vision Vs Image Processing Vs Machine vision</a:t>
            </a:r>
          </a:p>
        </p:txBody>
      </p:sp>
      <p:sp>
        <p:nvSpPr>
          <p:cNvPr id="8" name="Text Placeholder 4">
            <a:extLst>
              <a:ext uri="{FF2B5EF4-FFF2-40B4-BE49-F238E27FC236}">
                <a16:creationId xmlns:a16="http://schemas.microsoft.com/office/drawing/2014/main" id="{990C7AD7-7FF2-D50F-60A2-97FD998A87BC}"/>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grpSp>
        <p:nvGrpSpPr>
          <p:cNvPr id="12" name="Group 11">
            <a:extLst>
              <a:ext uri="{FF2B5EF4-FFF2-40B4-BE49-F238E27FC236}">
                <a16:creationId xmlns:a16="http://schemas.microsoft.com/office/drawing/2014/main" id="{B9DA9352-CF3F-6D8A-C388-0E1B5F668EE3}"/>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B244FB0B-E3E6-6B6E-944D-0FA5DD06E45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EF091DFB-F107-F645-0C50-AF817D8D3BEC}"/>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https://www.industrialvision.co.uk/news/machine-vision-vs-computer-vision-vs-image-processing</a:t>
              </a: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B447638C-173C-15C2-1F76-92CC5FB4CD8E}"/>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2" name="Picture 1">
            <a:extLst>
              <a:ext uri="{FF2B5EF4-FFF2-40B4-BE49-F238E27FC236}">
                <a16:creationId xmlns:a16="http://schemas.microsoft.com/office/drawing/2014/main" id="{ACDD79F8-1002-EBBA-7F5D-72F078E1D8B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02825" y="1840997"/>
            <a:ext cx="3421394" cy="3421394"/>
          </a:xfrm>
          <a:prstGeom prst="rect">
            <a:avLst/>
          </a:prstGeom>
        </p:spPr>
      </p:pic>
      <p:graphicFrame>
        <p:nvGraphicFramePr>
          <p:cNvPr id="5" name="Table 4">
            <a:extLst>
              <a:ext uri="{FF2B5EF4-FFF2-40B4-BE49-F238E27FC236}">
                <a16:creationId xmlns:a16="http://schemas.microsoft.com/office/drawing/2014/main" id="{8E67A51C-B7A1-8275-1447-1C912F6467C2}"/>
              </a:ext>
            </a:extLst>
          </p:cNvPr>
          <p:cNvGraphicFramePr>
            <a:graphicFrameLocks noGrp="1"/>
          </p:cNvGraphicFramePr>
          <p:nvPr>
            <p:extLst>
              <p:ext uri="{D42A27DB-BD31-4B8C-83A1-F6EECF244321}">
                <p14:modId xmlns:p14="http://schemas.microsoft.com/office/powerpoint/2010/main" val="1080770107"/>
              </p:ext>
            </p:extLst>
          </p:nvPr>
        </p:nvGraphicFramePr>
        <p:xfrm>
          <a:off x="474825" y="1898735"/>
          <a:ext cx="8128000" cy="3296920"/>
        </p:xfrm>
        <a:graphic>
          <a:graphicData uri="http://schemas.openxmlformats.org/drawingml/2006/table">
            <a:tbl>
              <a:tblPr firstRow="1" bandRow="1">
                <a:tableStyleId>{69C7853C-536D-4A76-A0AE-DD22124D55A5}</a:tableStyleId>
              </a:tblPr>
              <a:tblGrid>
                <a:gridCol w="1148702">
                  <a:extLst>
                    <a:ext uri="{9D8B030D-6E8A-4147-A177-3AD203B41FA5}">
                      <a16:colId xmlns:a16="http://schemas.microsoft.com/office/drawing/2014/main" val="2490489875"/>
                    </a:ext>
                  </a:extLst>
                </a:gridCol>
                <a:gridCol w="2202024">
                  <a:extLst>
                    <a:ext uri="{9D8B030D-6E8A-4147-A177-3AD203B41FA5}">
                      <a16:colId xmlns:a16="http://schemas.microsoft.com/office/drawing/2014/main" val="2198473185"/>
                    </a:ext>
                  </a:extLst>
                </a:gridCol>
                <a:gridCol w="2453951">
                  <a:extLst>
                    <a:ext uri="{9D8B030D-6E8A-4147-A177-3AD203B41FA5}">
                      <a16:colId xmlns:a16="http://schemas.microsoft.com/office/drawing/2014/main" val="3932072420"/>
                    </a:ext>
                  </a:extLst>
                </a:gridCol>
                <a:gridCol w="2323323">
                  <a:extLst>
                    <a:ext uri="{9D8B030D-6E8A-4147-A177-3AD203B41FA5}">
                      <a16:colId xmlns:a16="http://schemas.microsoft.com/office/drawing/2014/main" val="874637967"/>
                    </a:ext>
                  </a:extLst>
                </a:gridCol>
              </a:tblGrid>
              <a:tr h="370840">
                <a:tc>
                  <a:txBody>
                    <a:bodyPr/>
                    <a:lstStyle/>
                    <a:p>
                      <a:r>
                        <a:rPr lang="en-IN" sz="1600" dirty="0">
                          <a:latin typeface="+mj-lt"/>
                        </a:rPr>
                        <a:t>Aspect</a:t>
                      </a:r>
                    </a:p>
                  </a:txBody>
                  <a:tcPr anchor="ctr">
                    <a:solidFill>
                      <a:srgbClr val="0070C0"/>
                    </a:solidFill>
                  </a:tcPr>
                </a:tc>
                <a:tc>
                  <a:txBody>
                    <a:bodyPr/>
                    <a:lstStyle/>
                    <a:p>
                      <a:r>
                        <a:rPr lang="en-IN" sz="1600" dirty="0">
                          <a:latin typeface="+mj-lt"/>
                        </a:rPr>
                        <a:t>Computer Vision</a:t>
                      </a:r>
                    </a:p>
                  </a:txBody>
                  <a:tcPr>
                    <a:solidFill>
                      <a:srgbClr val="0070C0"/>
                    </a:solidFill>
                  </a:tcPr>
                </a:tc>
                <a:tc>
                  <a:txBody>
                    <a:bodyPr/>
                    <a:lstStyle/>
                    <a:p>
                      <a:r>
                        <a:rPr lang="en-IN" sz="1600" dirty="0">
                          <a:latin typeface="+mj-lt"/>
                        </a:rPr>
                        <a:t>Image Processing</a:t>
                      </a:r>
                    </a:p>
                  </a:txBody>
                  <a:tcPr>
                    <a:solidFill>
                      <a:srgbClr val="0070C0"/>
                    </a:solidFill>
                  </a:tcPr>
                </a:tc>
                <a:tc>
                  <a:txBody>
                    <a:bodyPr/>
                    <a:lstStyle/>
                    <a:p>
                      <a:r>
                        <a:rPr lang="en-IN" sz="1600" dirty="0">
                          <a:latin typeface="+mj-lt"/>
                        </a:rPr>
                        <a:t>Machine Vision</a:t>
                      </a:r>
                    </a:p>
                  </a:txBody>
                  <a:tcPr>
                    <a:solidFill>
                      <a:srgbClr val="0070C0"/>
                    </a:solidFill>
                  </a:tcPr>
                </a:tc>
                <a:extLst>
                  <a:ext uri="{0D108BD9-81ED-4DB2-BD59-A6C34878D82A}">
                    <a16:rowId xmlns:a16="http://schemas.microsoft.com/office/drawing/2014/main" val="2318515210"/>
                  </a:ext>
                </a:extLst>
              </a:tr>
              <a:tr h="370840">
                <a:tc>
                  <a:txBody>
                    <a:bodyPr/>
                    <a:lstStyle/>
                    <a:p>
                      <a:r>
                        <a:rPr lang="en-US" sz="1400" dirty="0"/>
                        <a:t>Goal		</a:t>
                      </a:r>
                      <a:endParaRPr lang="en-IN" sz="1400" dirty="0"/>
                    </a:p>
                  </a:txBody>
                  <a:tcPr>
                    <a:solidFill>
                      <a:schemeClr val="bg1">
                        <a:lumMod val="95000"/>
                      </a:schemeClr>
                    </a:solidFill>
                  </a:tcPr>
                </a:tc>
                <a:tc>
                  <a:txBody>
                    <a:bodyPr/>
                    <a:lstStyle/>
                    <a:p>
                      <a:r>
                        <a:rPr lang="en-US" sz="1400" dirty="0"/>
                        <a:t>Understand and interpret visual data</a:t>
                      </a:r>
                      <a:endParaRPr lang="en-IN" sz="1400" dirty="0"/>
                    </a:p>
                  </a:txBody>
                  <a:tcPr>
                    <a:solidFill>
                      <a:schemeClr val="bg1">
                        <a:lumMod val="95000"/>
                      </a:schemeClr>
                    </a:solidFill>
                  </a:tcPr>
                </a:tc>
                <a:tc>
                  <a:txBody>
                    <a:bodyPr/>
                    <a:lstStyle/>
                    <a:p>
                      <a:r>
                        <a:rPr lang="en-US" sz="1400" dirty="0"/>
                        <a:t>Enhance and transform image quality</a:t>
                      </a:r>
                      <a:endParaRPr lang="en-IN" sz="1400" dirty="0"/>
                    </a:p>
                  </a:txBody>
                  <a:tcPr>
                    <a:solidFill>
                      <a:schemeClr val="bg1">
                        <a:lumMod val="95000"/>
                      </a:schemeClr>
                    </a:solidFill>
                  </a:tcPr>
                </a:tc>
                <a:tc>
                  <a:txBody>
                    <a:bodyPr/>
                    <a:lstStyle/>
                    <a:p>
                      <a:r>
                        <a:rPr lang="en-US" sz="1400" dirty="0"/>
                        <a:t>Automate inspection in industrial settings</a:t>
                      </a:r>
                      <a:endParaRPr lang="en-IN" sz="1400" dirty="0"/>
                    </a:p>
                  </a:txBody>
                  <a:tcPr>
                    <a:solidFill>
                      <a:schemeClr val="bg1">
                        <a:lumMod val="95000"/>
                      </a:schemeClr>
                    </a:solidFill>
                  </a:tcPr>
                </a:tc>
                <a:extLst>
                  <a:ext uri="{0D108BD9-81ED-4DB2-BD59-A6C34878D82A}">
                    <a16:rowId xmlns:a16="http://schemas.microsoft.com/office/drawing/2014/main" val="2244557126"/>
                  </a:ext>
                </a:extLst>
              </a:tr>
              <a:tr h="370840">
                <a:tc>
                  <a:txBody>
                    <a:bodyPr/>
                    <a:lstStyle/>
                    <a:p>
                      <a:r>
                        <a:rPr lang="en-IN" sz="1400" b="0" i="0" u="none" strike="noStrike" cap="none" dirty="0">
                          <a:solidFill>
                            <a:schemeClr val="dk1"/>
                          </a:solidFill>
                          <a:latin typeface="+mn-lt"/>
                          <a:ea typeface="+mn-ea"/>
                          <a:cs typeface="+mn-cs"/>
                          <a:sym typeface="Arial"/>
                        </a:rPr>
                        <a:t>Main Use			</a:t>
                      </a:r>
                    </a:p>
                  </a:txBody>
                  <a:tcPr>
                    <a:solidFill>
                      <a:schemeClr val="bg1">
                        <a:lumMod val="95000"/>
                      </a:schemeClr>
                    </a:solidFill>
                  </a:tcPr>
                </a:tc>
                <a:tc>
                  <a:txBody>
                    <a:bodyPr/>
                    <a:lstStyle/>
                    <a:p>
                      <a:r>
                        <a:rPr lang="en-IN" sz="1400" b="0" i="0" u="none" strike="noStrike" cap="none" dirty="0">
                          <a:solidFill>
                            <a:schemeClr val="dk1"/>
                          </a:solidFill>
                          <a:latin typeface="+mn-lt"/>
                          <a:ea typeface="+mn-ea"/>
                          <a:cs typeface="+mn-cs"/>
                          <a:sym typeface="Arial"/>
                        </a:rPr>
                        <a:t>Recognition, classification, analysis</a:t>
                      </a:r>
                    </a:p>
                  </a:txBody>
                  <a:tcPr>
                    <a:solidFill>
                      <a:schemeClr val="bg1">
                        <a:lumMod val="95000"/>
                      </a:schemeClr>
                    </a:solidFill>
                  </a:tcPr>
                </a:tc>
                <a:tc>
                  <a:txBody>
                    <a:bodyPr/>
                    <a:lstStyle/>
                    <a:p>
                      <a:r>
                        <a:rPr lang="en-IN" sz="1400" b="0" i="0" u="none" strike="noStrike" cap="none" dirty="0">
                          <a:solidFill>
                            <a:schemeClr val="dk1"/>
                          </a:solidFill>
                          <a:latin typeface="+mn-lt"/>
                          <a:ea typeface="+mn-ea"/>
                          <a:cs typeface="+mn-cs"/>
                          <a:sym typeface="Arial"/>
                        </a:rPr>
                        <a:t>Improvement, correction, transformation</a:t>
                      </a:r>
                    </a:p>
                  </a:txBody>
                  <a:tcPr>
                    <a:solidFill>
                      <a:schemeClr val="bg1">
                        <a:lumMod val="95000"/>
                      </a:schemeClr>
                    </a:solidFill>
                  </a:tcPr>
                </a:tc>
                <a:tc>
                  <a:txBody>
                    <a:bodyPr/>
                    <a:lstStyle/>
                    <a:p>
                      <a:r>
                        <a:rPr lang="en-IN" sz="1400" b="0" i="0" u="none" strike="noStrike" cap="none" dirty="0">
                          <a:solidFill>
                            <a:schemeClr val="dk1"/>
                          </a:solidFill>
                          <a:latin typeface="+mn-lt"/>
                          <a:ea typeface="+mn-ea"/>
                          <a:cs typeface="+mn-cs"/>
                          <a:sym typeface="Arial"/>
                        </a:rPr>
                        <a:t>Quality control, automated analysis</a:t>
                      </a:r>
                    </a:p>
                  </a:txBody>
                  <a:tcPr>
                    <a:solidFill>
                      <a:schemeClr val="bg1">
                        <a:lumMod val="95000"/>
                      </a:schemeClr>
                    </a:solidFill>
                  </a:tcPr>
                </a:tc>
                <a:extLst>
                  <a:ext uri="{0D108BD9-81ED-4DB2-BD59-A6C34878D82A}">
                    <a16:rowId xmlns:a16="http://schemas.microsoft.com/office/drawing/2014/main" val="3990440745"/>
                  </a:ext>
                </a:extLst>
              </a:tr>
              <a:tr h="370840">
                <a:tc>
                  <a:txBody>
                    <a:bodyPr/>
                    <a:lstStyle/>
                    <a:p>
                      <a:r>
                        <a:rPr lang="en-US" sz="1400" b="0" i="0" u="none" strike="noStrike" cap="none" dirty="0">
                          <a:solidFill>
                            <a:schemeClr val="dk1"/>
                          </a:solidFill>
                          <a:latin typeface="+mn-lt"/>
                          <a:ea typeface="+mn-ea"/>
                          <a:cs typeface="+mn-cs"/>
                          <a:sym typeface="Arial"/>
                        </a:rPr>
                        <a:t>Techniques			</a:t>
                      </a:r>
                      <a:endParaRPr lang="en-IN" sz="1400" b="0" i="0" u="none" strike="noStrike" cap="none" dirty="0">
                        <a:solidFill>
                          <a:schemeClr val="dk1"/>
                        </a:solidFill>
                        <a:latin typeface="+mn-lt"/>
                        <a:ea typeface="+mn-ea"/>
                        <a:cs typeface="+mn-cs"/>
                        <a:sym typeface="Arial"/>
                      </a:endParaRPr>
                    </a:p>
                  </a:txBody>
                  <a:tcPr>
                    <a:solidFill>
                      <a:schemeClr val="bg1">
                        <a:lumMod val="95000"/>
                      </a:schemeClr>
                    </a:solidFill>
                  </a:tcPr>
                </a:tc>
                <a:tc>
                  <a:txBody>
                    <a:bodyPr/>
                    <a:lstStyle/>
                    <a:p>
                      <a:r>
                        <a:rPr lang="en-US" sz="1400" b="0" i="0" u="none" strike="noStrike" cap="none" dirty="0">
                          <a:solidFill>
                            <a:schemeClr val="dk1"/>
                          </a:solidFill>
                          <a:latin typeface="+mn-lt"/>
                          <a:ea typeface="+mn-ea"/>
                          <a:cs typeface="+mn-cs"/>
                          <a:sym typeface="Arial"/>
                        </a:rPr>
                        <a:t>Deep learning, machine learning</a:t>
                      </a:r>
                      <a:endParaRPr lang="en-IN" sz="1400" b="0" i="0" u="none" strike="noStrike" cap="none" dirty="0">
                        <a:solidFill>
                          <a:schemeClr val="dk1"/>
                        </a:solidFill>
                        <a:latin typeface="+mn-lt"/>
                        <a:ea typeface="+mn-ea"/>
                        <a:cs typeface="+mn-cs"/>
                        <a:sym typeface="Arial"/>
                      </a:endParaRPr>
                    </a:p>
                  </a:txBody>
                  <a:tcPr>
                    <a:solidFill>
                      <a:schemeClr val="bg1">
                        <a:lumMod val="95000"/>
                      </a:schemeClr>
                    </a:solidFill>
                  </a:tcPr>
                </a:tc>
                <a:tc>
                  <a:txBody>
                    <a:bodyPr/>
                    <a:lstStyle/>
                    <a:p>
                      <a:r>
                        <a:rPr lang="en-US" sz="1400" b="0" i="0" u="none" strike="noStrike" cap="none" dirty="0">
                          <a:solidFill>
                            <a:schemeClr val="dk1"/>
                          </a:solidFill>
                          <a:latin typeface="+mn-lt"/>
                          <a:ea typeface="+mn-ea"/>
                          <a:cs typeface="+mn-cs"/>
                          <a:sym typeface="Arial"/>
                        </a:rPr>
                        <a:t>Filtering, transformations</a:t>
                      </a:r>
                      <a:endParaRPr lang="en-IN" sz="1400" b="0" i="0" u="none" strike="noStrike" cap="none" dirty="0">
                        <a:solidFill>
                          <a:schemeClr val="dk1"/>
                        </a:solidFill>
                        <a:latin typeface="+mn-lt"/>
                        <a:ea typeface="+mn-ea"/>
                        <a:cs typeface="+mn-cs"/>
                        <a:sym typeface="Arial"/>
                      </a:endParaRPr>
                    </a:p>
                  </a:txBody>
                  <a:tcPr>
                    <a:solidFill>
                      <a:schemeClr val="bg1">
                        <a:lumMod val="95000"/>
                      </a:schemeClr>
                    </a:solidFill>
                  </a:tcPr>
                </a:tc>
                <a:tc>
                  <a:txBody>
                    <a:bodyPr/>
                    <a:lstStyle/>
                    <a:p>
                      <a:r>
                        <a:rPr lang="en-US" sz="1400" b="0" i="0" u="none" strike="noStrike" cap="none" dirty="0">
                          <a:solidFill>
                            <a:schemeClr val="dk1"/>
                          </a:solidFill>
                          <a:latin typeface="+mn-lt"/>
                          <a:ea typeface="+mn-ea"/>
                          <a:cs typeface="+mn-cs"/>
                          <a:sym typeface="Arial"/>
                        </a:rPr>
                        <a:t>Image processing + industrial hardware</a:t>
                      </a:r>
                      <a:endParaRPr lang="en-IN" sz="1400" b="0" i="0" u="none" strike="noStrike" cap="none" dirty="0">
                        <a:solidFill>
                          <a:schemeClr val="dk1"/>
                        </a:solidFill>
                        <a:latin typeface="+mn-lt"/>
                        <a:ea typeface="+mn-ea"/>
                        <a:cs typeface="+mn-cs"/>
                        <a:sym typeface="Arial"/>
                      </a:endParaRPr>
                    </a:p>
                  </a:txBody>
                  <a:tcPr>
                    <a:solidFill>
                      <a:schemeClr val="bg1">
                        <a:lumMod val="95000"/>
                      </a:schemeClr>
                    </a:solidFill>
                  </a:tcPr>
                </a:tc>
                <a:extLst>
                  <a:ext uri="{0D108BD9-81ED-4DB2-BD59-A6C34878D82A}">
                    <a16:rowId xmlns:a16="http://schemas.microsoft.com/office/drawing/2014/main" val="3138307164"/>
                  </a:ext>
                </a:extLst>
              </a:tr>
              <a:tr h="370840">
                <a:tc>
                  <a:txBody>
                    <a:bodyPr/>
                    <a:lstStyle/>
                    <a:p>
                      <a:r>
                        <a:rPr lang="en-US" sz="1400" b="0" i="0" u="none" strike="noStrike" cap="none" dirty="0">
                          <a:solidFill>
                            <a:schemeClr val="dk1"/>
                          </a:solidFill>
                          <a:latin typeface="+mn-lt"/>
                          <a:ea typeface="+mn-ea"/>
                          <a:cs typeface="+mn-cs"/>
                          <a:sym typeface="Arial"/>
                        </a:rPr>
                        <a:t>Examples			</a:t>
                      </a:r>
                      <a:endParaRPr lang="en-IN" sz="1400" b="0" i="0" u="none" strike="noStrike" cap="none" dirty="0">
                        <a:solidFill>
                          <a:schemeClr val="dk1"/>
                        </a:solidFill>
                        <a:latin typeface="+mn-lt"/>
                        <a:ea typeface="+mn-ea"/>
                        <a:cs typeface="+mn-cs"/>
                        <a:sym typeface="Arial"/>
                      </a:endParaRPr>
                    </a:p>
                  </a:txBody>
                  <a:tcPr>
                    <a:solidFill>
                      <a:schemeClr val="bg1">
                        <a:lumMod val="95000"/>
                      </a:schemeClr>
                    </a:solidFill>
                  </a:tcPr>
                </a:tc>
                <a:tc>
                  <a:txBody>
                    <a:bodyPr/>
                    <a:lstStyle/>
                    <a:p>
                      <a:r>
                        <a:rPr lang="en-US" sz="1400" b="0" i="0" u="none" strike="noStrike" cap="none" dirty="0">
                          <a:solidFill>
                            <a:schemeClr val="dk1"/>
                          </a:solidFill>
                          <a:latin typeface="+mn-lt"/>
                          <a:ea typeface="+mn-ea"/>
                          <a:cs typeface="+mn-cs"/>
                          <a:sym typeface="Arial"/>
                        </a:rPr>
                        <a:t>Self-driving cars, facial recognition</a:t>
                      </a:r>
                      <a:endParaRPr lang="en-IN" sz="1400" b="0" i="0" u="none" strike="noStrike" cap="none" dirty="0">
                        <a:solidFill>
                          <a:schemeClr val="dk1"/>
                        </a:solidFill>
                        <a:latin typeface="+mn-lt"/>
                        <a:ea typeface="+mn-ea"/>
                        <a:cs typeface="+mn-cs"/>
                        <a:sym typeface="Arial"/>
                      </a:endParaRPr>
                    </a:p>
                  </a:txBody>
                  <a:tcPr>
                    <a:solidFill>
                      <a:schemeClr val="bg1">
                        <a:lumMod val="95000"/>
                      </a:schemeClr>
                    </a:solidFill>
                  </a:tcPr>
                </a:tc>
                <a:tc>
                  <a:txBody>
                    <a:bodyPr/>
                    <a:lstStyle/>
                    <a:p>
                      <a:r>
                        <a:rPr lang="en-US" sz="1400" b="0" i="0" u="none" strike="noStrike" cap="none" dirty="0">
                          <a:solidFill>
                            <a:schemeClr val="dk1"/>
                          </a:solidFill>
                          <a:latin typeface="+mn-lt"/>
                          <a:ea typeface="+mn-ea"/>
                          <a:cs typeface="+mn-cs"/>
                          <a:sym typeface="Arial"/>
                        </a:rPr>
                        <a:t>Noise reduction, edge detection</a:t>
                      </a:r>
                      <a:endParaRPr lang="en-IN" sz="1400" b="0" i="0" u="none" strike="noStrike" cap="none" dirty="0">
                        <a:solidFill>
                          <a:schemeClr val="dk1"/>
                        </a:solidFill>
                        <a:latin typeface="+mn-lt"/>
                        <a:ea typeface="+mn-ea"/>
                        <a:cs typeface="+mn-cs"/>
                        <a:sym typeface="Arial"/>
                      </a:endParaRPr>
                    </a:p>
                  </a:txBody>
                  <a:tcPr>
                    <a:solidFill>
                      <a:schemeClr val="bg1">
                        <a:lumMod val="95000"/>
                      </a:schemeClr>
                    </a:solidFill>
                  </a:tcPr>
                </a:tc>
                <a:tc>
                  <a:txBody>
                    <a:bodyPr/>
                    <a:lstStyle/>
                    <a:p>
                      <a:r>
                        <a:rPr lang="en-US" sz="1400" b="0" i="0" u="none" strike="noStrike" cap="none" dirty="0">
                          <a:solidFill>
                            <a:schemeClr val="dk1"/>
                          </a:solidFill>
                          <a:latin typeface="+mn-lt"/>
                          <a:ea typeface="+mn-ea"/>
                          <a:cs typeface="+mn-cs"/>
                          <a:sym typeface="Arial"/>
                        </a:rPr>
                        <a:t>Defect detection, barcode reading</a:t>
                      </a:r>
                      <a:endParaRPr lang="en-IN" sz="1400" b="0" i="0" u="none" strike="noStrike" cap="none" dirty="0">
                        <a:solidFill>
                          <a:schemeClr val="dk1"/>
                        </a:solidFill>
                        <a:latin typeface="+mn-lt"/>
                        <a:ea typeface="+mn-ea"/>
                        <a:cs typeface="+mn-cs"/>
                        <a:sym typeface="Arial"/>
                      </a:endParaRPr>
                    </a:p>
                  </a:txBody>
                  <a:tcPr>
                    <a:solidFill>
                      <a:schemeClr val="bg1">
                        <a:lumMod val="95000"/>
                      </a:schemeClr>
                    </a:solidFill>
                  </a:tcPr>
                </a:tc>
                <a:extLst>
                  <a:ext uri="{0D108BD9-81ED-4DB2-BD59-A6C34878D82A}">
                    <a16:rowId xmlns:a16="http://schemas.microsoft.com/office/drawing/2014/main" val="3793033290"/>
                  </a:ext>
                </a:extLst>
              </a:tr>
            </a:tbl>
          </a:graphicData>
        </a:graphic>
      </p:graphicFrame>
    </p:spTree>
    <p:extLst>
      <p:ext uri="{BB962C8B-B14F-4D97-AF65-F5344CB8AC3E}">
        <p14:creationId xmlns:p14="http://schemas.microsoft.com/office/powerpoint/2010/main" val="42022594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F3DF1B-D941-DD03-37F8-D0311149476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D96862C-850E-CF90-26BD-5A75A6DB893C}"/>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Key Concept of Image Processing</a:t>
            </a:r>
          </a:p>
        </p:txBody>
      </p:sp>
      <p:sp>
        <p:nvSpPr>
          <p:cNvPr id="8" name="Text Placeholder 4">
            <a:extLst>
              <a:ext uri="{FF2B5EF4-FFF2-40B4-BE49-F238E27FC236}">
                <a16:creationId xmlns:a16="http://schemas.microsoft.com/office/drawing/2014/main" id="{69FC10AD-384B-A281-CDD3-EA16FF51A392}"/>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E8F1EDFD-5F0C-2D18-8444-00281C59FEE3}"/>
              </a:ext>
            </a:extLst>
          </p:cNvPr>
          <p:cNvSpPr txBox="1"/>
          <p:nvPr/>
        </p:nvSpPr>
        <p:spPr>
          <a:xfrm>
            <a:off x="208214" y="1452500"/>
            <a:ext cx="7685483" cy="1323439"/>
          </a:xfrm>
          <a:prstGeom prst="rect">
            <a:avLst/>
          </a:prstGeom>
          <a:noFill/>
        </p:spPr>
        <p:txBody>
          <a:bodyPr wrap="square">
            <a:spAutoFit/>
          </a:bodyPr>
          <a:lstStyle/>
          <a:p>
            <a:r>
              <a:rPr lang="en-US" sz="1600" b="1" dirty="0"/>
              <a:t>Pixel</a:t>
            </a:r>
          </a:p>
          <a:p>
            <a:endParaRPr lang="en-US" sz="1600" b="1" dirty="0"/>
          </a:p>
          <a:p>
            <a:pPr marL="285750" indent="-285750">
              <a:buFont typeface="Arial" panose="020B0604020202020204" pitchFamily="34" charset="0"/>
              <a:buChar char="•"/>
            </a:pPr>
            <a:r>
              <a:rPr lang="en-US" sz="1600" dirty="0"/>
              <a:t>A pixel is the smallest unit of a digital image or display.</a:t>
            </a:r>
          </a:p>
          <a:p>
            <a:pPr marL="285750" indent="-285750">
              <a:buFont typeface="Arial" panose="020B0604020202020204" pitchFamily="34" charset="0"/>
              <a:buChar char="•"/>
            </a:pPr>
            <a:r>
              <a:rPr lang="en-US" sz="1600" dirty="0"/>
              <a:t>Each pixel represents a single point of color or intensity in an image.</a:t>
            </a:r>
          </a:p>
          <a:p>
            <a:endParaRPr lang="en-US" sz="1600" dirty="0"/>
          </a:p>
        </p:txBody>
      </p:sp>
      <p:grpSp>
        <p:nvGrpSpPr>
          <p:cNvPr id="12" name="Group 11">
            <a:extLst>
              <a:ext uri="{FF2B5EF4-FFF2-40B4-BE49-F238E27FC236}">
                <a16:creationId xmlns:a16="http://schemas.microsoft.com/office/drawing/2014/main" id="{637EC5D6-C497-3D0D-CAA9-81BDB0236431}"/>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C77DD247-7F2C-FAFA-CB8D-82D01976A7B2}"/>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E9837200-C8F6-78DC-CE11-59AAC41E139A}"/>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https://assets.runemadsen.com/classes/programming-design-systems/pixels/index.html</a:t>
              </a:r>
            </a:p>
          </p:txBody>
        </p:sp>
        <p:cxnSp>
          <p:nvCxnSpPr>
            <p:cNvPr id="15" name="Straight Connector 14">
              <a:extLst>
                <a:ext uri="{FF2B5EF4-FFF2-40B4-BE49-F238E27FC236}">
                  <a16:creationId xmlns:a16="http://schemas.microsoft.com/office/drawing/2014/main" id="{CF8278DF-5F68-ADFE-3FF4-F7D93034D856}"/>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14338" name="Picture 2">
            <a:extLst>
              <a:ext uri="{FF2B5EF4-FFF2-40B4-BE49-F238E27FC236}">
                <a16:creationId xmlns:a16="http://schemas.microsoft.com/office/drawing/2014/main" id="{D5C34F3F-527E-738B-3BB0-0116059DC2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7967" y="2947158"/>
            <a:ext cx="6705600" cy="2762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7551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513F0-1E49-E904-7543-41BF2830716D}"/>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D7249BD-3BD4-AA60-6274-EDC519C03075}"/>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Key Concept of Image Processing</a:t>
            </a:r>
          </a:p>
        </p:txBody>
      </p:sp>
      <p:sp>
        <p:nvSpPr>
          <p:cNvPr id="8" name="Text Placeholder 4">
            <a:extLst>
              <a:ext uri="{FF2B5EF4-FFF2-40B4-BE49-F238E27FC236}">
                <a16:creationId xmlns:a16="http://schemas.microsoft.com/office/drawing/2014/main" id="{E5E79E0A-9265-E2F2-2D70-762C4C4DAA6C}"/>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4D2F7513-A720-0610-0BA1-DF3301D85C70}"/>
              </a:ext>
            </a:extLst>
          </p:cNvPr>
          <p:cNvSpPr txBox="1"/>
          <p:nvPr/>
        </p:nvSpPr>
        <p:spPr>
          <a:xfrm>
            <a:off x="208214" y="1452500"/>
            <a:ext cx="7685483" cy="1815882"/>
          </a:xfrm>
          <a:prstGeom prst="rect">
            <a:avLst/>
          </a:prstGeom>
          <a:noFill/>
        </p:spPr>
        <p:txBody>
          <a:bodyPr wrap="square">
            <a:spAutoFit/>
          </a:bodyPr>
          <a:lstStyle/>
          <a:p>
            <a:r>
              <a:rPr lang="en-US" sz="1600" b="1" dirty="0"/>
              <a:t>Color Models</a:t>
            </a:r>
          </a:p>
          <a:p>
            <a:endParaRPr lang="en-US" sz="1600" b="1" dirty="0"/>
          </a:p>
          <a:p>
            <a:pPr marL="285750" indent="-285750">
              <a:buFont typeface="Arial" panose="020B0604020202020204" pitchFamily="34" charset="0"/>
              <a:buChar char="•"/>
            </a:pPr>
            <a:r>
              <a:rPr lang="en-US" sz="1600" dirty="0"/>
              <a:t>Frameworks for representing colors in images</a:t>
            </a:r>
          </a:p>
          <a:p>
            <a:pPr marL="285750" indent="-285750">
              <a:buFont typeface="Arial" panose="020B0604020202020204" pitchFamily="34" charset="0"/>
              <a:buChar char="•"/>
            </a:pPr>
            <a:endParaRPr lang="en-US" sz="1600" dirty="0"/>
          </a:p>
          <a:p>
            <a:r>
              <a:rPr lang="en-US" sz="1600" b="1" dirty="0"/>
              <a:t>Types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p:txBody>
      </p:sp>
      <p:grpSp>
        <p:nvGrpSpPr>
          <p:cNvPr id="12" name="Group 11">
            <a:extLst>
              <a:ext uri="{FF2B5EF4-FFF2-40B4-BE49-F238E27FC236}">
                <a16:creationId xmlns:a16="http://schemas.microsoft.com/office/drawing/2014/main" id="{A5E18CAC-ED6B-3C0B-CCF7-9F7A49DDCC7C}"/>
              </a:ext>
            </a:extLst>
          </p:cNvPr>
          <p:cNvGrpSpPr/>
          <p:nvPr/>
        </p:nvGrpSpPr>
        <p:grpSpPr>
          <a:xfrm>
            <a:off x="0" y="6055360"/>
            <a:ext cx="12192000" cy="726300"/>
            <a:chOff x="0" y="6055360"/>
            <a:chExt cx="12192000" cy="726300"/>
          </a:xfrm>
        </p:grpSpPr>
        <p:sp>
          <p:nvSpPr>
            <p:cNvPr id="13" name="TextBox 12">
              <a:extLst>
                <a:ext uri="{FF2B5EF4-FFF2-40B4-BE49-F238E27FC236}">
                  <a16:creationId xmlns:a16="http://schemas.microsoft.com/office/drawing/2014/main" id="{BA3893DF-4DB0-AE0F-4C71-F88819A7C482}"/>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A3216A03-9E06-FFA4-51FC-C0DF8BE95892}"/>
                </a:ext>
              </a:extLst>
            </p:cNvPr>
            <p:cNvSpPr txBox="1"/>
            <p:nvPr/>
          </p:nvSpPr>
          <p:spPr>
            <a:xfrm>
              <a:off x="880529" y="6135329"/>
              <a:ext cx="10885373" cy="646331"/>
            </a:xfrm>
            <a:prstGeom prst="rect">
              <a:avLst/>
            </a:prstGeom>
            <a:noFill/>
          </p:spPr>
          <p:txBody>
            <a:bodyPr wrap="square" lIns="91440" tIns="45720" rIns="91440" bIns="45720" rtlCol="0" anchor="t">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https://www.vistaprint.com/hub/correct-file-formats-rgb-and-cmyk</a:t>
              </a:r>
              <a:br>
                <a:rPr lang="en-IN" sz="1200" dirty="0">
                  <a:solidFill>
                    <a:srgbClr val="0000FF"/>
                  </a:solidFill>
                  <a:latin typeface="+mn-lt"/>
                </a:rPr>
              </a:br>
              <a:r>
                <a:rPr lang="en-IN" sz="1200" dirty="0">
                  <a:solidFill>
                    <a:srgbClr val="0000FF"/>
                  </a:solidFill>
                  <a:latin typeface="+mn-lt"/>
                  <a:hlinkClick r:id="rId4">
                    <a:extLst>
                      <a:ext uri="{A12FA001-AC4F-418D-AE19-62706E023703}">
                        <ahyp:hlinkClr xmlns:ahyp="http://schemas.microsoft.com/office/drawing/2018/hyperlinkcolor" val="tx"/>
                      </a:ext>
                    </a:extLst>
                  </a:hlinkClick>
                </a:rPr>
                <a:t>https://www.luxury-minds.com/what-is-lab-color-space-and-what-should-you-know-about-it-print-peppermint</a:t>
              </a:r>
              <a:br>
                <a:rPr lang="en-IN" sz="1200" dirty="0">
                  <a:solidFill>
                    <a:srgbClr val="0000FF"/>
                  </a:solidFill>
                  <a:latin typeface="+mn-lt"/>
                </a:rPr>
              </a:br>
              <a:r>
                <a:rPr lang="en-IN" sz="1200" dirty="0">
                  <a:solidFill>
                    <a:srgbClr val="0000FF"/>
                  </a:solidFill>
                  <a:latin typeface="+mn-lt"/>
                  <a:hlinkClick r:id="rId5">
                    <a:extLst>
                      <a:ext uri="{A12FA001-AC4F-418D-AE19-62706E023703}">
                        <ahyp:hlinkClr xmlns:ahyp="http://schemas.microsoft.com/office/drawing/2018/hyperlinkcolor" val="tx"/>
                      </a:ext>
                    </a:extLst>
                  </a:hlinkClick>
                </a:rPr>
                <a:t>https://www.researchgate.net/figure/Conceptual-depiction-of-the-Hue-Saturation-Value-HSV-space-at-the-heart-of-our-first_fig2_340001129</a:t>
              </a:r>
              <a:endParaRPr lang="en-IN" sz="1200">
                <a:solidFill>
                  <a:srgbClr val="0000FF"/>
                </a:solidFill>
                <a:latin typeface="+mn-lt"/>
              </a:endParaRPr>
            </a:p>
          </p:txBody>
        </p:sp>
        <p:cxnSp>
          <p:nvCxnSpPr>
            <p:cNvPr id="15" name="Straight Connector 14">
              <a:extLst>
                <a:ext uri="{FF2B5EF4-FFF2-40B4-BE49-F238E27FC236}">
                  <a16:creationId xmlns:a16="http://schemas.microsoft.com/office/drawing/2014/main" id="{3FB36A59-DFFB-5F81-0136-EEBBD52A50B7}"/>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2" name="Diagram 1">
            <a:extLst>
              <a:ext uri="{FF2B5EF4-FFF2-40B4-BE49-F238E27FC236}">
                <a16:creationId xmlns:a16="http://schemas.microsoft.com/office/drawing/2014/main" id="{A3CF0A89-12D7-D3DD-8BE4-003B37FCDACE}"/>
              </a:ext>
            </a:extLst>
          </p:cNvPr>
          <p:cNvGraphicFramePr/>
          <p:nvPr>
            <p:extLst>
              <p:ext uri="{D42A27DB-BD31-4B8C-83A1-F6EECF244321}">
                <p14:modId xmlns:p14="http://schemas.microsoft.com/office/powerpoint/2010/main" val="2253038004"/>
              </p:ext>
            </p:extLst>
          </p:nvPr>
        </p:nvGraphicFramePr>
        <p:xfrm>
          <a:off x="1567543" y="1452500"/>
          <a:ext cx="9881117" cy="445284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9270039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9775AD-2437-5DBA-32A8-E8B66169DD0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DCEDAA45-364E-F85F-C656-75F9B5F6B7A1}"/>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Key Concept of Image Processing</a:t>
            </a:r>
          </a:p>
        </p:txBody>
      </p:sp>
      <p:sp>
        <p:nvSpPr>
          <p:cNvPr id="8" name="Text Placeholder 4">
            <a:extLst>
              <a:ext uri="{FF2B5EF4-FFF2-40B4-BE49-F238E27FC236}">
                <a16:creationId xmlns:a16="http://schemas.microsoft.com/office/drawing/2014/main" id="{787FD3BC-358E-FD41-CE04-3E6ECB37D603}"/>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E75288EA-CCCC-F087-60AE-7605F2453D58}"/>
              </a:ext>
            </a:extLst>
          </p:cNvPr>
          <p:cNvSpPr txBox="1"/>
          <p:nvPr/>
        </p:nvSpPr>
        <p:spPr>
          <a:xfrm>
            <a:off x="208214" y="1452500"/>
            <a:ext cx="7685483" cy="1815882"/>
          </a:xfrm>
          <a:prstGeom prst="rect">
            <a:avLst/>
          </a:prstGeom>
          <a:noFill/>
        </p:spPr>
        <p:txBody>
          <a:bodyPr wrap="square">
            <a:spAutoFit/>
          </a:bodyPr>
          <a:lstStyle/>
          <a:p>
            <a:r>
              <a:rPr lang="en-US" sz="1600" b="1" dirty="0"/>
              <a:t>Image Types</a:t>
            </a:r>
          </a:p>
          <a:p>
            <a:endParaRPr lang="en-US" sz="1600" b="1" dirty="0"/>
          </a:p>
          <a:p>
            <a:r>
              <a:rPr lang="en-IN" sz="1600" dirty="0">
                <a:solidFill>
                  <a:srgbClr val="000000"/>
                </a:solidFill>
                <a:effectLst/>
                <a:latin typeface="Arial" panose="020B0604020202020204" pitchFamily="34" charset="0"/>
                <a:ea typeface="Calibri" panose="020F0502020204030204" pitchFamily="34" charset="0"/>
                <a:cs typeface="Gautami" panose="020B0502040204020203" pitchFamily="34" charset="0"/>
              </a:rPr>
              <a:t>Images are classified according to the number of values a pixel can take</a:t>
            </a:r>
            <a:endParaRPr lang="en-US" sz="1600" b="1" dirty="0"/>
          </a:p>
          <a:p>
            <a:endParaRPr lang="en-US" sz="1600" b="1" dirty="0"/>
          </a:p>
          <a:p>
            <a:pPr marL="285750" indent="-285750">
              <a:buFont typeface="Arial" panose="020B0604020202020204" pitchFamily="34" charset="0"/>
              <a:buChar char="•"/>
            </a:pPr>
            <a:r>
              <a:rPr lang="en-US" sz="1600" dirty="0"/>
              <a:t>Color Images</a:t>
            </a:r>
          </a:p>
          <a:p>
            <a:pPr marL="285750" indent="-285750">
              <a:buFont typeface="Arial" panose="020B0604020202020204" pitchFamily="34" charset="0"/>
              <a:buChar char="•"/>
            </a:pPr>
            <a:r>
              <a:rPr lang="en-US" sz="1600" dirty="0"/>
              <a:t>Grayscale Images</a:t>
            </a:r>
          </a:p>
          <a:p>
            <a:pPr marL="285750" indent="-285750">
              <a:buFont typeface="Arial" panose="020B0604020202020204" pitchFamily="34" charset="0"/>
              <a:buChar char="•"/>
            </a:pPr>
            <a:r>
              <a:rPr lang="en-US" sz="1600" dirty="0"/>
              <a:t>Binary Images</a:t>
            </a:r>
          </a:p>
        </p:txBody>
      </p:sp>
      <p:grpSp>
        <p:nvGrpSpPr>
          <p:cNvPr id="12" name="Group 11">
            <a:extLst>
              <a:ext uri="{FF2B5EF4-FFF2-40B4-BE49-F238E27FC236}">
                <a16:creationId xmlns:a16="http://schemas.microsoft.com/office/drawing/2014/main" id="{54521883-746A-6FA3-BFFA-7E7C715095DD}"/>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298A25B6-FB46-C4F7-01F3-6055E06CCBF0}"/>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B7E90C26-F090-2B24-42A9-268C0E18EB93}"/>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https://www.researchgate.net/figure/Figure2-a-RGB-image-b-Gray-Scale-image-c-Binary-image_fig2_344249310</a:t>
              </a:r>
            </a:p>
          </p:txBody>
        </p:sp>
        <p:cxnSp>
          <p:nvCxnSpPr>
            <p:cNvPr id="15" name="Straight Connector 14">
              <a:extLst>
                <a:ext uri="{FF2B5EF4-FFF2-40B4-BE49-F238E27FC236}">
                  <a16:creationId xmlns:a16="http://schemas.microsoft.com/office/drawing/2014/main" id="{E3A75387-CB04-BF65-C3A4-0939E341C40E}"/>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5" name="Picture 4">
            <a:extLst>
              <a:ext uri="{FF2B5EF4-FFF2-40B4-BE49-F238E27FC236}">
                <a16:creationId xmlns:a16="http://schemas.microsoft.com/office/drawing/2014/main" id="{D6A801B2-583A-4116-3C43-69360D681963}"/>
              </a:ext>
            </a:extLst>
          </p:cNvPr>
          <p:cNvPicPr>
            <a:picLocks noChangeAspect="1"/>
          </p:cNvPicPr>
          <p:nvPr/>
        </p:nvPicPr>
        <p:blipFill>
          <a:blip r:embed="rId3"/>
          <a:stretch>
            <a:fillRect/>
          </a:stretch>
        </p:blipFill>
        <p:spPr>
          <a:xfrm>
            <a:off x="2752333" y="3299159"/>
            <a:ext cx="7370356" cy="2465655"/>
          </a:xfrm>
          <a:prstGeom prst="rect">
            <a:avLst/>
          </a:prstGeom>
        </p:spPr>
      </p:pic>
    </p:spTree>
    <p:extLst>
      <p:ext uri="{BB962C8B-B14F-4D97-AF65-F5344CB8AC3E}">
        <p14:creationId xmlns:p14="http://schemas.microsoft.com/office/powerpoint/2010/main" val="15809979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0B55C8FA-7E96-67D7-09BD-DA04C3DF82CD}"/>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E640E0E-D2E9-1CC0-D8E3-7CA0B5DACE8D}"/>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IN" sz="2000" b="1" dirty="0">
                <a:solidFill>
                  <a:srgbClr val="484F9E"/>
                </a:solidFill>
              </a:rPr>
              <a:t>Core Components in Image Processing</a:t>
            </a:r>
            <a:endParaRPr lang="en-US" sz="2000" b="1" dirty="0">
              <a:solidFill>
                <a:srgbClr val="484F9E"/>
              </a:solidFill>
            </a:endParaRPr>
          </a:p>
        </p:txBody>
      </p:sp>
      <p:sp>
        <p:nvSpPr>
          <p:cNvPr id="8" name="Text Placeholder 4">
            <a:extLst>
              <a:ext uri="{FF2B5EF4-FFF2-40B4-BE49-F238E27FC236}">
                <a16:creationId xmlns:a16="http://schemas.microsoft.com/office/drawing/2014/main" id="{51762DF5-BCFC-1575-9AFE-9EE7E52DA824}"/>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BF16FD8-BC34-FE3A-0FBF-21380ED177B6}"/>
              </a:ext>
            </a:extLst>
          </p:cNvPr>
          <p:cNvSpPr txBox="1"/>
          <p:nvPr/>
        </p:nvSpPr>
        <p:spPr>
          <a:xfrm>
            <a:off x="208214" y="1452500"/>
            <a:ext cx="7685483" cy="2800767"/>
          </a:xfrm>
          <a:prstGeom prst="rect">
            <a:avLst/>
          </a:prstGeom>
          <a:noFill/>
        </p:spPr>
        <p:txBody>
          <a:bodyPr wrap="square">
            <a:spAutoFit/>
          </a:bodyPr>
          <a:lstStyle/>
          <a:p>
            <a:pPr marL="342900" indent="-342900">
              <a:buFont typeface="+mj-lt"/>
              <a:buAutoNum type="arabicPeriod"/>
            </a:pPr>
            <a:endParaRPr lang="en-US" sz="1600" dirty="0"/>
          </a:p>
          <a:p>
            <a:pPr marL="342900" indent="-342900">
              <a:buFont typeface="+mj-lt"/>
              <a:buAutoNum type="arabicPeriod"/>
            </a:pPr>
            <a:r>
              <a:rPr lang="en-US" sz="1600" dirty="0"/>
              <a:t>Image Acquisition</a:t>
            </a:r>
          </a:p>
          <a:p>
            <a:pPr marL="342900" indent="-342900">
              <a:buFont typeface="+mj-lt"/>
              <a:buAutoNum type="arabicPeriod"/>
            </a:pPr>
            <a:r>
              <a:rPr lang="en-US" sz="1600" dirty="0"/>
              <a:t>Image Enhancement</a:t>
            </a:r>
          </a:p>
          <a:p>
            <a:pPr marL="342900" indent="-342900">
              <a:buFont typeface="+mj-lt"/>
              <a:buAutoNum type="arabicPeriod"/>
            </a:pPr>
            <a:r>
              <a:rPr lang="en-US" sz="1600" dirty="0"/>
              <a:t>Image Restoration</a:t>
            </a:r>
          </a:p>
          <a:p>
            <a:pPr marL="342900" indent="-342900">
              <a:buFont typeface="+mj-lt"/>
              <a:buAutoNum type="arabicPeriod"/>
            </a:pPr>
            <a:r>
              <a:rPr lang="en-US" sz="1600" dirty="0"/>
              <a:t>Color Image Processing</a:t>
            </a:r>
          </a:p>
          <a:p>
            <a:pPr marL="342900" indent="-342900">
              <a:buFont typeface="+mj-lt"/>
              <a:buAutoNum type="arabicPeriod"/>
            </a:pPr>
            <a:r>
              <a:rPr lang="en-US" sz="1600" dirty="0"/>
              <a:t>Wavelets</a:t>
            </a:r>
          </a:p>
          <a:p>
            <a:pPr marL="342900" indent="-342900">
              <a:buFont typeface="+mj-lt"/>
              <a:buAutoNum type="arabicPeriod"/>
            </a:pPr>
            <a:r>
              <a:rPr lang="en-US" sz="1600" dirty="0"/>
              <a:t>Compression</a:t>
            </a:r>
          </a:p>
          <a:p>
            <a:pPr marL="342900" indent="-342900">
              <a:buFont typeface="+mj-lt"/>
              <a:buAutoNum type="arabicPeriod"/>
            </a:pPr>
            <a:r>
              <a:rPr lang="en-US" sz="1600" dirty="0"/>
              <a:t>Morphological Image Processing</a:t>
            </a:r>
          </a:p>
          <a:p>
            <a:pPr marL="342900" indent="-342900">
              <a:buFont typeface="+mj-lt"/>
              <a:buAutoNum type="arabicPeriod"/>
            </a:pPr>
            <a:r>
              <a:rPr lang="en-US" sz="1600" dirty="0"/>
              <a:t>Segmentation</a:t>
            </a:r>
          </a:p>
          <a:p>
            <a:pPr marL="342900" indent="-342900">
              <a:buFont typeface="+mj-lt"/>
              <a:buAutoNum type="arabicPeriod"/>
            </a:pPr>
            <a:r>
              <a:rPr lang="en-US" sz="1600" dirty="0"/>
              <a:t>Feature Extraction</a:t>
            </a:r>
          </a:p>
          <a:p>
            <a:pPr marL="342900" indent="-342900">
              <a:buFont typeface="+mj-lt"/>
              <a:buAutoNum type="arabicPeriod"/>
            </a:pPr>
            <a:r>
              <a:rPr lang="en-US" sz="1600" dirty="0"/>
              <a:t>Image Pattern Classification</a:t>
            </a:r>
          </a:p>
        </p:txBody>
      </p:sp>
      <p:grpSp>
        <p:nvGrpSpPr>
          <p:cNvPr id="12" name="Group 11">
            <a:extLst>
              <a:ext uri="{FF2B5EF4-FFF2-40B4-BE49-F238E27FC236}">
                <a16:creationId xmlns:a16="http://schemas.microsoft.com/office/drawing/2014/main" id="{F4D46914-9D74-8F9E-9E98-D18B92CE384A}"/>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2DA9FA40-26B5-4731-F984-3D85A2F1183F}"/>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69BE7768-EC54-126B-9C93-9FF95844B090}"/>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https://www.geeksforgeeks.org/fundamental-steps-in-digital-image-processing/?ref=ml_lbp</a:t>
              </a:r>
            </a:p>
          </p:txBody>
        </p:sp>
        <p:cxnSp>
          <p:nvCxnSpPr>
            <p:cNvPr id="15" name="Straight Connector 14">
              <a:extLst>
                <a:ext uri="{FF2B5EF4-FFF2-40B4-BE49-F238E27FC236}">
                  <a16:creationId xmlns:a16="http://schemas.microsoft.com/office/drawing/2014/main" id="{4E833A40-C6F5-2CC4-C8B4-B8622237B642}"/>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17410" name="Picture 2" descr="Lightbox">
            <a:extLst>
              <a:ext uri="{FF2B5EF4-FFF2-40B4-BE49-F238E27FC236}">
                <a16:creationId xmlns:a16="http://schemas.microsoft.com/office/drawing/2014/main" id="{7C4F8963-5D28-418A-25DC-02AE5DDB8C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9634" y="1346253"/>
            <a:ext cx="4827425" cy="4193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04230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FF358F-FF84-A60D-0EE9-B40709D5668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7BF6649-4674-5B73-DC5A-6ADDD01CF8F4}"/>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What is Image Classification ?</a:t>
            </a:r>
          </a:p>
        </p:txBody>
      </p:sp>
      <p:sp>
        <p:nvSpPr>
          <p:cNvPr id="8" name="Text Placeholder 4">
            <a:extLst>
              <a:ext uri="{FF2B5EF4-FFF2-40B4-BE49-F238E27FC236}">
                <a16:creationId xmlns:a16="http://schemas.microsoft.com/office/drawing/2014/main" id="{47729C56-AF44-066F-459D-69F71B92D5E0}"/>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C2B298DA-FFD1-FD3E-84A3-C12F811B07E0}"/>
              </a:ext>
            </a:extLst>
          </p:cNvPr>
          <p:cNvSpPr txBox="1"/>
          <p:nvPr/>
        </p:nvSpPr>
        <p:spPr>
          <a:xfrm>
            <a:off x="208214" y="1452500"/>
            <a:ext cx="7153639" cy="3539430"/>
          </a:xfrm>
          <a:prstGeom prst="rect">
            <a:avLst/>
          </a:prstGeom>
          <a:noFill/>
        </p:spPr>
        <p:txBody>
          <a:bodyPr wrap="square">
            <a:spAutoFit/>
          </a:bodyPr>
          <a:lstStyle/>
          <a:p>
            <a:pPr marL="285750" indent="-285750">
              <a:buFont typeface="Arial" panose="020B0604020202020204" pitchFamily="34" charset="0"/>
              <a:buChar char="•"/>
            </a:pPr>
            <a:r>
              <a:rPr lang="en-US" sz="1600" dirty="0"/>
              <a:t>Image classification is a task in computer vision where a model is trained to categorize images into specific labels based on their visual content.</a:t>
            </a:r>
          </a:p>
          <a:p>
            <a:endParaRPr lang="en-US" sz="1600" dirty="0"/>
          </a:p>
          <a:p>
            <a:pPr marL="285750" indent="-285750">
              <a:buFont typeface="Arial" panose="020B0604020202020204" pitchFamily="34" charset="0"/>
              <a:buChar char="•"/>
            </a:pPr>
            <a:r>
              <a:rPr lang="en-US" sz="1600" dirty="0"/>
              <a:t>Example- Given images of various animals, the model can learn to classify each as a dog, cat, or bird.</a:t>
            </a:r>
          </a:p>
          <a:p>
            <a:endParaRPr lang="en-US" sz="1600" dirty="0"/>
          </a:p>
          <a:p>
            <a:r>
              <a:rPr lang="en-US" sz="1600" b="1" dirty="0"/>
              <a:t>Importance of Image Classification</a:t>
            </a:r>
          </a:p>
          <a:p>
            <a:endParaRPr lang="en-US" sz="1600" b="1" dirty="0"/>
          </a:p>
          <a:p>
            <a:pPr marL="285750" indent="-285750">
              <a:buFont typeface="Arial" panose="020B0604020202020204" pitchFamily="34" charset="0"/>
              <a:buChar char="•"/>
            </a:pPr>
            <a:r>
              <a:rPr lang="en-US" sz="1600" dirty="0"/>
              <a:t>Enables computers to understand and categorize visual data, which can enhance decision-making, automate tagging, and improve safety.</a:t>
            </a:r>
          </a:p>
          <a:p>
            <a:pPr marL="285750" indent="-285750">
              <a:buFont typeface="Arial" panose="020B0604020202020204" pitchFamily="34" charset="0"/>
              <a:buChar char="•"/>
            </a:pPr>
            <a:r>
              <a:rPr lang="en-US" sz="1600" dirty="0"/>
              <a:t>Real-World Impact: Helps in sustainable solutions, such as monitoring wildlife, improving healthcare diagnostics, and optimizing resources in agriculture.</a:t>
            </a:r>
          </a:p>
          <a:p>
            <a:endParaRPr lang="en-US" sz="1600" dirty="0"/>
          </a:p>
        </p:txBody>
      </p:sp>
      <p:grpSp>
        <p:nvGrpSpPr>
          <p:cNvPr id="12" name="Group 11">
            <a:extLst>
              <a:ext uri="{FF2B5EF4-FFF2-40B4-BE49-F238E27FC236}">
                <a16:creationId xmlns:a16="http://schemas.microsoft.com/office/drawing/2014/main" id="{92492DA6-8766-AFE3-0E46-80A433493B49}"/>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03E1A3E2-89DB-79A2-F570-65C828E37039}"/>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8574FBFA-9449-16E4-8392-E0B49903654E}"/>
                </a:ext>
              </a:extLst>
            </p:cNvPr>
            <p:cNvSpPr txBox="1"/>
            <p:nvPr/>
          </p:nvSpPr>
          <p:spPr>
            <a:xfrm>
              <a:off x="880529" y="6135329"/>
              <a:ext cx="10885373" cy="276999"/>
            </a:xfrm>
            <a:prstGeom prst="rect">
              <a:avLst/>
            </a:prstGeom>
            <a:noFill/>
          </p:spPr>
          <p:txBody>
            <a:bodyPr wrap="square" rtlCol="0">
              <a:spAutoFit/>
            </a:bodyPr>
            <a:lstStyle/>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19B900DA-3207-22B2-E81B-7E465E7E89AB}"/>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2" name="Picture 1">
            <a:extLst>
              <a:ext uri="{FF2B5EF4-FFF2-40B4-BE49-F238E27FC236}">
                <a16:creationId xmlns:a16="http://schemas.microsoft.com/office/drawing/2014/main" id="{2C5B0615-4209-467E-5ECF-BC51F874E8A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63875" y="1805318"/>
            <a:ext cx="4168140" cy="3489960"/>
          </a:xfrm>
          <a:prstGeom prst="rect">
            <a:avLst/>
          </a:prstGeom>
          <a:noFill/>
          <a:ln>
            <a:noFill/>
          </a:ln>
        </p:spPr>
      </p:pic>
    </p:spTree>
    <p:extLst>
      <p:ext uri="{BB962C8B-B14F-4D97-AF65-F5344CB8AC3E}">
        <p14:creationId xmlns:p14="http://schemas.microsoft.com/office/powerpoint/2010/main" val="25377729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67CE6A-B7E1-923D-02D3-0084F44E24F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B796E1E-5026-2A0C-5125-F6108126CD72}"/>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How Does Image Classification Work?</a:t>
            </a:r>
          </a:p>
          <a:p>
            <a:pPr algn="l"/>
            <a:endParaRPr lang="en-US" sz="2000" b="1" dirty="0">
              <a:solidFill>
                <a:srgbClr val="484F9E"/>
              </a:solidFill>
            </a:endParaRPr>
          </a:p>
        </p:txBody>
      </p:sp>
      <p:sp>
        <p:nvSpPr>
          <p:cNvPr id="8" name="Text Placeholder 4">
            <a:extLst>
              <a:ext uri="{FF2B5EF4-FFF2-40B4-BE49-F238E27FC236}">
                <a16:creationId xmlns:a16="http://schemas.microsoft.com/office/drawing/2014/main" id="{37D33500-91F3-564C-289F-4A341D245AE4}"/>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1993D59F-04E4-2645-FA34-0924D87A9FBD}"/>
              </a:ext>
            </a:extLst>
          </p:cNvPr>
          <p:cNvSpPr txBox="1"/>
          <p:nvPr/>
        </p:nvSpPr>
        <p:spPr>
          <a:xfrm>
            <a:off x="208214" y="1452500"/>
            <a:ext cx="4562840" cy="3785652"/>
          </a:xfrm>
          <a:prstGeom prst="rect">
            <a:avLst/>
          </a:prstGeom>
          <a:noFill/>
        </p:spPr>
        <p:txBody>
          <a:bodyPr wrap="square" lIns="91440" tIns="45720" rIns="91440" bIns="45720" anchor="t">
            <a:spAutoFit/>
          </a:bodyPr>
          <a:lstStyle/>
          <a:p>
            <a:pPr algn="just"/>
            <a:r>
              <a:rPr lang="en-US" sz="1600" b="1" dirty="0"/>
              <a:t>Process Overview:</a:t>
            </a:r>
            <a:endParaRPr lang="en-US"/>
          </a:p>
          <a:p>
            <a:pPr algn="just"/>
            <a:endParaRPr lang="en-US" sz="1600" dirty="0"/>
          </a:p>
          <a:p>
            <a:pPr algn="just"/>
            <a:r>
              <a:rPr lang="en-US" sz="1600" b="1" dirty="0"/>
              <a:t>Step 1:</a:t>
            </a:r>
            <a:r>
              <a:rPr lang="en-US" sz="1600" dirty="0"/>
              <a:t> Data Collection: Gather a labeled dataset with images assigned to categories (e.g., animals, vehicles).</a:t>
            </a:r>
          </a:p>
          <a:p>
            <a:pPr algn="just"/>
            <a:endParaRPr lang="en-US" sz="1600" dirty="0"/>
          </a:p>
          <a:p>
            <a:pPr algn="just"/>
            <a:r>
              <a:rPr lang="en-US" sz="1600" b="1" dirty="0"/>
              <a:t>Step 2: </a:t>
            </a:r>
            <a:r>
              <a:rPr lang="en-US" sz="1600" dirty="0"/>
              <a:t>Training the Model: The model learns patterns within labeled images using supervised machine learning.</a:t>
            </a:r>
            <a:endParaRPr lang="en-US"/>
          </a:p>
          <a:p>
            <a:pPr algn="just"/>
            <a:endParaRPr lang="en-US" sz="1600" dirty="0"/>
          </a:p>
          <a:p>
            <a:pPr algn="just"/>
            <a:r>
              <a:rPr lang="en-US" sz="1600" b="1" dirty="0"/>
              <a:t>Step 3:</a:t>
            </a:r>
            <a:r>
              <a:rPr lang="en-US" sz="1600" dirty="0"/>
              <a:t> Feature Extraction: Identifies features like colors, textures, shapes, and edges.</a:t>
            </a:r>
            <a:endParaRPr lang="en-US"/>
          </a:p>
          <a:p>
            <a:pPr algn="just"/>
            <a:endParaRPr lang="en-US" sz="1600" dirty="0"/>
          </a:p>
          <a:p>
            <a:pPr algn="just">
              <a:buFont typeface="Arial" panose="020B0604020202020204" pitchFamily="34" charset="0"/>
            </a:pPr>
            <a:r>
              <a:rPr lang="en-US" sz="1600" b="1" dirty="0"/>
              <a:t>Step 4:</a:t>
            </a:r>
            <a:r>
              <a:rPr lang="en-US" sz="1600" dirty="0"/>
              <a:t> Classification: Assigns labels to new, unseen images based on learned features.</a:t>
            </a:r>
            <a:endParaRPr lang="en-US"/>
          </a:p>
        </p:txBody>
      </p:sp>
      <p:grpSp>
        <p:nvGrpSpPr>
          <p:cNvPr id="12" name="Group 11">
            <a:extLst>
              <a:ext uri="{FF2B5EF4-FFF2-40B4-BE49-F238E27FC236}">
                <a16:creationId xmlns:a16="http://schemas.microsoft.com/office/drawing/2014/main" id="{D706BEF3-648A-DF18-8960-D54F9B739780}"/>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74300ABD-A719-700A-DC40-D3F865FB3DD9}"/>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00C208D9-AE86-5891-7DC4-44A552A6C010}"/>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https://www.superannotate.com/blog/image-classification-basics</a:t>
              </a: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689C06B1-7147-617B-DE6B-917C51F1F8A2}"/>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1CC25DA7-8753-A9DC-4A94-8597D268E2F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88193" y="1852886"/>
            <a:ext cx="7226220" cy="3087852"/>
          </a:xfrm>
          <a:prstGeom prst="rect">
            <a:avLst/>
          </a:prstGeom>
          <a:noFill/>
          <a:ln>
            <a:noFill/>
          </a:ln>
        </p:spPr>
      </p:pic>
    </p:spTree>
    <p:extLst>
      <p:ext uri="{BB962C8B-B14F-4D97-AF65-F5344CB8AC3E}">
        <p14:creationId xmlns:p14="http://schemas.microsoft.com/office/powerpoint/2010/main" val="3035751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 shot of a computer&#10;&#10;Description automatically generated">
            <a:extLst>
              <a:ext uri="{FF2B5EF4-FFF2-40B4-BE49-F238E27FC236}">
                <a16:creationId xmlns:a16="http://schemas.microsoft.com/office/drawing/2014/main" id="{0D115830-8139-821D-6ED7-DD51CFB9FAEB}"/>
              </a:ext>
            </a:extLst>
          </p:cNvPr>
          <p:cNvPicPr>
            <a:picLocks noChangeAspect="1"/>
          </p:cNvPicPr>
          <p:nvPr/>
        </p:nvPicPr>
        <p:blipFill>
          <a:blip r:embed="rId3"/>
          <a:stretch>
            <a:fillRect/>
          </a:stretch>
        </p:blipFill>
        <p:spPr>
          <a:xfrm>
            <a:off x="1461521" y="1266824"/>
            <a:ext cx="9268958" cy="4803775"/>
          </a:xfrm>
          <a:prstGeom prst="rect">
            <a:avLst/>
          </a:prstGeom>
        </p:spPr>
      </p:pic>
      <p:pic>
        <p:nvPicPr>
          <p:cNvPr id="9" name="Picture 8" descr="A red triangle with a white exclamation mark&#10;&#10;Description automatically generated">
            <a:extLst>
              <a:ext uri="{FF2B5EF4-FFF2-40B4-BE49-F238E27FC236}">
                <a16:creationId xmlns:a16="http://schemas.microsoft.com/office/drawing/2014/main" id="{D9957559-7A75-900A-3EDB-F58D5DCA2008}"/>
              </a:ext>
            </a:extLst>
          </p:cNvPr>
          <p:cNvPicPr>
            <a:picLocks noChangeAspect="1"/>
          </p:cNvPicPr>
          <p:nvPr/>
        </p:nvPicPr>
        <p:blipFill>
          <a:blip r:embed="rId4">
            <a:alphaModFix amt="6000"/>
          </a:blip>
          <a:stretch>
            <a:fillRect/>
          </a:stretch>
        </p:blipFill>
        <p:spPr>
          <a:xfrm>
            <a:off x="3935118" y="2019301"/>
            <a:ext cx="4321765" cy="3770050"/>
          </a:xfrm>
          <a:prstGeom prst="rect">
            <a:avLst/>
          </a:prstGeom>
        </p:spPr>
      </p:pic>
      <p:grpSp>
        <p:nvGrpSpPr>
          <p:cNvPr id="2" name="Group 1">
            <a:extLst>
              <a:ext uri="{FF2B5EF4-FFF2-40B4-BE49-F238E27FC236}">
                <a16:creationId xmlns:a16="http://schemas.microsoft.com/office/drawing/2014/main" id="{5D5BEDCB-FE1D-F30A-769C-395C14FDAF4A}"/>
              </a:ext>
            </a:extLst>
          </p:cNvPr>
          <p:cNvGrpSpPr/>
          <p:nvPr/>
        </p:nvGrpSpPr>
        <p:grpSpPr>
          <a:xfrm>
            <a:off x="2298700" y="2847345"/>
            <a:ext cx="7381748" cy="1642732"/>
            <a:chOff x="2298700" y="3186775"/>
            <a:chExt cx="7381748" cy="1642732"/>
          </a:xfrm>
        </p:grpSpPr>
        <p:sp>
          <p:nvSpPr>
            <p:cNvPr id="6" name="TextBox 5">
              <a:extLst>
                <a:ext uri="{FF2B5EF4-FFF2-40B4-BE49-F238E27FC236}">
                  <a16:creationId xmlns:a16="http://schemas.microsoft.com/office/drawing/2014/main" id="{F1A1D897-46DC-0676-920A-89FA122EA6E5}"/>
                </a:ext>
              </a:extLst>
            </p:cNvPr>
            <p:cNvSpPr txBox="1"/>
            <p:nvPr/>
          </p:nvSpPr>
          <p:spPr>
            <a:xfrm>
              <a:off x="4168228" y="3186775"/>
              <a:ext cx="3855544" cy="800219"/>
            </a:xfrm>
            <a:prstGeom prst="rect">
              <a:avLst/>
            </a:prstGeom>
            <a:noFill/>
          </p:spPr>
          <p:txBody>
            <a:bodyPr wrap="none" rtlCol="0">
              <a:spAutoFit/>
            </a:bodyPr>
            <a:lstStyle/>
            <a:p>
              <a:pPr algn="ctr"/>
              <a:r>
                <a:rPr lang="en-US" sz="4600" b="1">
                  <a:solidFill>
                    <a:schemeClr val="tx1"/>
                  </a:solidFill>
                </a:rPr>
                <a:t>DISCLAIMER</a:t>
              </a:r>
            </a:p>
          </p:txBody>
        </p:sp>
        <p:sp>
          <p:nvSpPr>
            <p:cNvPr id="11" name="TextBox 10">
              <a:extLst>
                <a:ext uri="{FF2B5EF4-FFF2-40B4-BE49-F238E27FC236}">
                  <a16:creationId xmlns:a16="http://schemas.microsoft.com/office/drawing/2014/main" id="{4797845F-F959-88CB-A4ED-3AA0360C1A9D}"/>
                </a:ext>
              </a:extLst>
            </p:cNvPr>
            <p:cNvSpPr txBox="1"/>
            <p:nvPr/>
          </p:nvSpPr>
          <p:spPr>
            <a:xfrm>
              <a:off x="2298700" y="4060066"/>
              <a:ext cx="7381748" cy="769441"/>
            </a:xfrm>
            <a:prstGeom prst="rect">
              <a:avLst/>
            </a:prstGeom>
            <a:noFill/>
          </p:spPr>
          <p:txBody>
            <a:bodyPr wrap="square" rtlCol="0">
              <a:spAutoFit/>
            </a:bodyPr>
            <a:lstStyle/>
            <a:p>
              <a:pPr algn="ctr"/>
              <a:r>
                <a:rPr lang="en-US" sz="2200">
                  <a:solidFill>
                    <a:schemeClr val="tx1"/>
                  </a:solidFill>
                </a:rPr>
                <a:t>The content is curated from online/offline resources and used for educational purpose only.</a:t>
              </a:r>
            </a:p>
          </p:txBody>
        </p:sp>
      </p:grpSp>
    </p:spTree>
    <p:extLst>
      <p:ext uri="{BB962C8B-B14F-4D97-AF65-F5344CB8AC3E}">
        <p14:creationId xmlns:p14="http://schemas.microsoft.com/office/powerpoint/2010/main" val="39870245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E5DEA-E587-EE95-2D85-A96222EA590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42597F6-8523-EA5C-B1D5-EDFABA12F78D}"/>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Examples of Image Classification in Green Technology </a:t>
            </a:r>
          </a:p>
          <a:p>
            <a:pPr algn="l"/>
            <a:endParaRPr lang="en-US" sz="2000" b="1" dirty="0">
              <a:solidFill>
                <a:srgbClr val="484F9E"/>
              </a:solidFill>
            </a:endParaRPr>
          </a:p>
        </p:txBody>
      </p:sp>
      <p:sp>
        <p:nvSpPr>
          <p:cNvPr id="8" name="Text Placeholder 4">
            <a:extLst>
              <a:ext uri="{FF2B5EF4-FFF2-40B4-BE49-F238E27FC236}">
                <a16:creationId xmlns:a16="http://schemas.microsoft.com/office/drawing/2014/main" id="{07D091C9-A1CB-6F81-AF38-3A9296694708}"/>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CBB92DA2-3D2D-459B-BDC7-BA2276054275}"/>
              </a:ext>
            </a:extLst>
          </p:cNvPr>
          <p:cNvSpPr txBox="1"/>
          <p:nvPr/>
        </p:nvSpPr>
        <p:spPr>
          <a:xfrm>
            <a:off x="208214" y="1452500"/>
            <a:ext cx="11371076" cy="1569660"/>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sz="1600" b="1" dirty="0"/>
              <a:t>Waste Sorting for Recycling :</a:t>
            </a:r>
            <a:r>
              <a:rPr lang="en-US" sz="1600" dirty="0"/>
              <a:t> Recycle materials like plastic, paper, and metal, which helps reduce waste</a:t>
            </a:r>
            <a:endParaRPr lang="en-US"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b="1" dirty="0"/>
              <a:t>Ecosystem Monitoring:</a:t>
            </a:r>
            <a:r>
              <a:rPr lang="en-US" sz="1600" dirty="0"/>
              <a:t> </a:t>
            </a:r>
            <a:r>
              <a:rPr lang="en-IN" sz="1600" dirty="0">
                <a:solidFill>
                  <a:srgbClr val="000000"/>
                </a:solidFill>
                <a:effectLst/>
                <a:ea typeface="Arial" panose="020B0604020202020204" pitchFamily="34" charset="0"/>
              </a:rPr>
              <a:t>Computers can look at these pictures and classify what they see, like identifying different plants, animals, or even pollution in the water.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b="1" dirty="0"/>
              <a:t>Smart Farming for Healthier Crops:</a:t>
            </a:r>
            <a:r>
              <a:rPr lang="en-US" sz="1600" dirty="0"/>
              <a:t> </a:t>
            </a:r>
            <a:r>
              <a:rPr lang="en-IN" sz="1600" dirty="0">
                <a:solidFill>
                  <a:srgbClr val="000000"/>
                </a:solidFill>
                <a:effectLst/>
                <a:ea typeface="Arial" panose="020B0604020202020204" pitchFamily="34" charset="0"/>
              </a:rPr>
              <a:t>The computer can classify the plants into categories like "healthy" or "needs help." </a:t>
            </a:r>
            <a:endParaRPr lang="en-US" sz="1600" dirty="0"/>
          </a:p>
        </p:txBody>
      </p:sp>
      <p:grpSp>
        <p:nvGrpSpPr>
          <p:cNvPr id="12" name="Group 11">
            <a:extLst>
              <a:ext uri="{FF2B5EF4-FFF2-40B4-BE49-F238E27FC236}">
                <a16:creationId xmlns:a16="http://schemas.microsoft.com/office/drawing/2014/main" id="{F365E70F-F00D-DDB5-AD81-CED1676377D0}"/>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CC395574-B801-6D43-A224-5A047FCCCB9A}"/>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B5014D70-F3BD-06D1-BA8D-5AD4EBE882FB}"/>
                </a:ext>
              </a:extLst>
            </p:cNvPr>
            <p:cNvSpPr txBox="1"/>
            <p:nvPr/>
          </p:nvSpPr>
          <p:spPr>
            <a:xfrm>
              <a:off x="880529" y="6135329"/>
              <a:ext cx="10885373" cy="276999"/>
            </a:xfrm>
            <a:prstGeom prst="rect">
              <a:avLst/>
            </a:prstGeom>
            <a:noFill/>
          </p:spPr>
          <p:txBody>
            <a:bodyPr wrap="square" lIns="91440" tIns="45720" rIns="91440" bIns="45720" rtlCol="0" anchor="t">
              <a:spAutoFit/>
            </a:bodyPr>
            <a:lstStyle/>
            <a:p>
              <a:pPr>
                <a:spcAft>
                  <a:spcPts val="800"/>
                </a:spcAft>
              </a:pPr>
              <a:r>
                <a:rPr lang="en-IN" sz="1200" dirty="0">
                  <a:solidFill>
                    <a:srgbClr val="0000FF"/>
                  </a:solidFill>
                  <a:latin typeface="+mn-lt"/>
                </a:rPr>
                <a:t>www.freepik.com</a:t>
              </a:r>
              <a:endParaRPr lang="en-US" dirty="0"/>
            </a:p>
          </p:txBody>
        </p:sp>
        <p:cxnSp>
          <p:nvCxnSpPr>
            <p:cNvPr id="15" name="Straight Connector 14">
              <a:extLst>
                <a:ext uri="{FF2B5EF4-FFF2-40B4-BE49-F238E27FC236}">
                  <a16:creationId xmlns:a16="http://schemas.microsoft.com/office/drawing/2014/main" id="{5B47D1BF-9E71-1DE5-CE91-AA1440FCB386}"/>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2" name="Picture 1" descr="A garbage truck with different types of trash&#10;&#10;Description automatically generated">
            <a:extLst>
              <a:ext uri="{FF2B5EF4-FFF2-40B4-BE49-F238E27FC236}">
                <a16:creationId xmlns:a16="http://schemas.microsoft.com/office/drawing/2014/main" id="{C4E39C5D-9D84-5CAE-210C-F43D89B9A3B4}"/>
              </a:ext>
            </a:extLst>
          </p:cNvPr>
          <p:cNvPicPr>
            <a:picLocks noChangeAspect="1"/>
          </p:cNvPicPr>
          <p:nvPr/>
        </p:nvPicPr>
        <p:blipFill>
          <a:blip r:embed="rId3"/>
          <a:stretch>
            <a:fillRect/>
          </a:stretch>
        </p:blipFill>
        <p:spPr>
          <a:xfrm>
            <a:off x="645252" y="3516086"/>
            <a:ext cx="2160269" cy="2198916"/>
          </a:xfrm>
          <a:prstGeom prst="rect">
            <a:avLst/>
          </a:prstGeom>
        </p:spPr>
      </p:pic>
      <p:pic>
        <p:nvPicPr>
          <p:cNvPr id="3" name="Picture 2" descr="A person using a tablet&#10;&#10;Description automatically generated">
            <a:extLst>
              <a:ext uri="{FF2B5EF4-FFF2-40B4-BE49-F238E27FC236}">
                <a16:creationId xmlns:a16="http://schemas.microsoft.com/office/drawing/2014/main" id="{A89AA070-4454-D2A8-60B3-B9B900FEDB97}"/>
              </a:ext>
            </a:extLst>
          </p:cNvPr>
          <p:cNvPicPr>
            <a:picLocks noChangeAspect="1"/>
          </p:cNvPicPr>
          <p:nvPr/>
        </p:nvPicPr>
        <p:blipFill>
          <a:blip r:embed="rId4"/>
          <a:stretch>
            <a:fillRect/>
          </a:stretch>
        </p:blipFill>
        <p:spPr>
          <a:xfrm>
            <a:off x="3820885" y="3515905"/>
            <a:ext cx="3439887" cy="2199276"/>
          </a:xfrm>
          <a:prstGeom prst="rect">
            <a:avLst/>
          </a:prstGeom>
        </p:spPr>
      </p:pic>
      <p:pic>
        <p:nvPicPr>
          <p:cNvPr id="5" name="Picture 4" descr="A diagram of a smart farm&#10;&#10;Description automatically generated">
            <a:extLst>
              <a:ext uri="{FF2B5EF4-FFF2-40B4-BE49-F238E27FC236}">
                <a16:creationId xmlns:a16="http://schemas.microsoft.com/office/drawing/2014/main" id="{27810A3B-4129-0458-3462-C81100CB045C}"/>
              </a:ext>
            </a:extLst>
          </p:cNvPr>
          <p:cNvPicPr>
            <a:picLocks noChangeAspect="1"/>
          </p:cNvPicPr>
          <p:nvPr/>
        </p:nvPicPr>
        <p:blipFill>
          <a:blip r:embed="rId5"/>
          <a:stretch>
            <a:fillRect/>
          </a:stretch>
        </p:blipFill>
        <p:spPr>
          <a:xfrm>
            <a:off x="8014467" y="3516086"/>
            <a:ext cx="3162578" cy="2198914"/>
          </a:xfrm>
          <a:prstGeom prst="rect">
            <a:avLst/>
          </a:prstGeom>
        </p:spPr>
      </p:pic>
    </p:spTree>
    <p:extLst>
      <p:ext uri="{BB962C8B-B14F-4D97-AF65-F5344CB8AC3E}">
        <p14:creationId xmlns:p14="http://schemas.microsoft.com/office/powerpoint/2010/main" val="4392218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4998C-631F-F49F-721F-C7C11DB95E1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9FCAA12-9F51-7D7D-3DF7-038D21DE51ED}"/>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What is Object Detection?</a:t>
            </a:r>
          </a:p>
          <a:p>
            <a:pPr algn="l"/>
            <a:endParaRPr lang="en-US" sz="2000" b="1" dirty="0">
              <a:solidFill>
                <a:srgbClr val="484F9E"/>
              </a:solidFill>
            </a:endParaRPr>
          </a:p>
        </p:txBody>
      </p:sp>
      <p:sp>
        <p:nvSpPr>
          <p:cNvPr id="8" name="Text Placeholder 4">
            <a:extLst>
              <a:ext uri="{FF2B5EF4-FFF2-40B4-BE49-F238E27FC236}">
                <a16:creationId xmlns:a16="http://schemas.microsoft.com/office/drawing/2014/main" id="{DABEDFD5-6025-3652-FEEE-455A15D47173}"/>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00D82C56-7519-F2EF-FE1D-EDBE3C922718}"/>
              </a:ext>
            </a:extLst>
          </p:cNvPr>
          <p:cNvSpPr txBox="1"/>
          <p:nvPr/>
        </p:nvSpPr>
        <p:spPr>
          <a:xfrm>
            <a:off x="208213" y="1169471"/>
            <a:ext cx="10074121" cy="3539430"/>
          </a:xfrm>
          <a:prstGeom prst="rect">
            <a:avLst/>
          </a:prstGeom>
          <a:noFill/>
        </p:spPr>
        <p:txBody>
          <a:bodyPr wrap="square">
            <a:spAutoFit/>
          </a:bodyPr>
          <a:lstStyle/>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Object detection allows computers to recognize and locate objects within an image.</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r>
              <a:rPr lang="en-US" sz="1600" b="1" dirty="0">
                <a:solidFill>
                  <a:srgbClr val="000000"/>
                </a:solidFill>
                <a:effectLst/>
                <a:latin typeface="Arial" panose="020B0604020202020204" pitchFamily="34" charset="0"/>
                <a:ea typeface="Arial" panose="020B0604020202020204" pitchFamily="34" charset="0"/>
                <a:cs typeface="Arial" panose="020B0604020202020204" pitchFamily="34" charset="0"/>
              </a:rPr>
              <a:t>Key Components of Object Detection</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Recognition: It detects objects, such as animal, cars, trees, people, and others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Localization: It identifies location of where the object is situated in the image.</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r>
              <a:rPr lang="en-US" sz="1600" b="1" dirty="0">
                <a:solidFill>
                  <a:srgbClr val="000000"/>
                </a:solidFill>
                <a:effectLst/>
                <a:latin typeface="Arial" panose="020B0604020202020204" pitchFamily="34" charset="0"/>
                <a:ea typeface="Arial" panose="020B0604020202020204" pitchFamily="34" charset="0"/>
                <a:cs typeface="Arial" panose="020B0604020202020204" pitchFamily="34" charset="0"/>
              </a:rPr>
              <a:t>How Object Detection Works</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Step 1: The computer scans the image.</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Step 2: It identifies the objects within the image.</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Step 3: It locates the position of each object.</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Step 4: Outputs the object's label and location.</a:t>
            </a:r>
            <a:endParaRPr lang="en-US" sz="1600" dirty="0">
              <a:solidFill>
                <a:schemeClr val="tx1"/>
              </a:solidFill>
              <a:latin typeface="+mn-lt"/>
            </a:endParaRPr>
          </a:p>
          <a:p>
            <a:pPr marL="285750" indent="-285750">
              <a:buFont typeface="Arial" panose="020B0604020202020204" pitchFamily="34" charset="0"/>
              <a:buChar char="•"/>
            </a:pPr>
            <a:endParaRPr lang="en-US" sz="1600" dirty="0">
              <a:solidFill>
                <a:schemeClr val="tx1"/>
              </a:solidFill>
              <a:latin typeface="+mn-lt"/>
            </a:endParaRPr>
          </a:p>
        </p:txBody>
      </p:sp>
      <p:grpSp>
        <p:nvGrpSpPr>
          <p:cNvPr id="12" name="Group 11">
            <a:extLst>
              <a:ext uri="{FF2B5EF4-FFF2-40B4-BE49-F238E27FC236}">
                <a16:creationId xmlns:a16="http://schemas.microsoft.com/office/drawing/2014/main" id="{14224210-B958-C258-4D56-DF97F05EC7B1}"/>
              </a:ext>
            </a:extLst>
          </p:cNvPr>
          <p:cNvGrpSpPr/>
          <p:nvPr/>
        </p:nvGrpSpPr>
        <p:grpSpPr>
          <a:xfrm>
            <a:off x="0" y="6055360"/>
            <a:ext cx="12192000" cy="644226"/>
            <a:chOff x="0" y="6055360"/>
            <a:chExt cx="12192000" cy="644226"/>
          </a:xfrm>
        </p:grpSpPr>
        <p:sp>
          <p:nvSpPr>
            <p:cNvPr id="13" name="TextBox 12">
              <a:extLst>
                <a:ext uri="{FF2B5EF4-FFF2-40B4-BE49-F238E27FC236}">
                  <a16:creationId xmlns:a16="http://schemas.microsoft.com/office/drawing/2014/main" id="{A01596F0-F23A-2A8D-2E87-52971225807B}"/>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028F7328-CF07-F40B-9A4A-13BB67828949}"/>
                </a:ext>
              </a:extLst>
            </p:cNvPr>
            <p:cNvSpPr txBox="1"/>
            <p:nvPr/>
          </p:nvSpPr>
          <p:spPr>
            <a:xfrm>
              <a:off x="880529" y="6135329"/>
              <a:ext cx="10885373" cy="564257"/>
            </a:xfrm>
            <a:prstGeom prst="rect">
              <a:avLst/>
            </a:prstGeom>
            <a:noFill/>
          </p:spPr>
          <p:txBody>
            <a:bodyPr wrap="square" rtlCol="0">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https://futuristech.com.au/services/computer-vision/object-detection/</a:t>
              </a:r>
              <a:r>
                <a:rPr lang="en-IN" sz="1200" dirty="0">
                  <a:solidFill>
                    <a:srgbClr val="0000FF"/>
                  </a:solidFill>
                  <a:latin typeface="+mn-lt"/>
                </a:rPr>
                <a:t> </a:t>
              </a:r>
            </a:p>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BD3A74DE-655A-617E-1DCD-BE22E4397452}"/>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2" name="Picture 1">
            <a:extLst>
              <a:ext uri="{FF2B5EF4-FFF2-40B4-BE49-F238E27FC236}">
                <a16:creationId xmlns:a16="http://schemas.microsoft.com/office/drawing/2014/main" id="{354A1D46-BBDC-4D20-2B52-3E96697C46F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250790" y="3060016"/>
            <a:ext cx="6112510" cy="2132965"/>
          </a:xfrm>
          <a:prstGeom prst="rect">
            <a:avLst/>
          </a:prstGeom>
          <a:noFill/>
          <a:ln>
            <a:noFill/>
          </a:ln>
        </p:spPr>
      </p:pic>
    </p:spTree>
    <p:extLst>
      <p:ext uri="{BB962C8B-B14F-4D97-AF65-F5344CB8AC3E}">
        <p14:creationId xmlns:p14="http://schemas.microsoft.com/office/powerpoint/2010/main" val="735204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B494EE-0453-B490-504E-6AD2F58E2D7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1E1D31F-B67A-5BD9-8CD3-2D0CD19E5955}"/>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Applications of Object Detection in Real Life</a:t>
            </a:r>
          </a:p>
        </p:txBody>
      </p:sp>
      <p:sp>
        <p:nvSpPr>
          <p:cNvPr id="8" name="Text Placeholder 4">
            <a:extLst>
              <a:ext uri="{FF2B5EF4-FFF2-40B4-BE49-F238E27FC236}">
                <a16:creationId xmlns:a16="http://schemas.microsoft.com/office/drawing/2014/main" id="{ECF98570-523E-EEA6-7B09-C1E768674A1B}"/>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7676F239-CB28-867F-9A5C-ABC8D0DED380}"/>
              </a:ext>
            </a:extLst>
          </p:cNvPr>
          <p:cNvSpPr txBox="1"/>
          <p:nvPr/>
        </p:nvSpPr>
        <p:spPr>
          <a:xfrm>
            <a:off x="208213" y="1452500"/>
            <a:ext cx="11698846" cy="3539430"/>
          </a:xfrm>
          <a:prstGeom prst="rect">
            <a:avLst/>
          </a:prstGeom>
          <a:noFill/>
        </p:spPr>
        <p:txBody>
          <a:bodyPr wrap="square">
            <a:spAutoFit/>
          </a:bodyPr>
          <a:lstStyle/>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Object detection has a wide range of applications in real life</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Wildlife Monitoring: Drones capture images of forests to detect animals.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Self-Driving Cars: Self-driving cars identify other cars, pedestrians, and road signs.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Medical Imaging: Detects anomalies like tumors, fractures, or infections in medical images </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Security and Surveillance: Detects intruders, weapons, or unusual movements in video surveillance feeds.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Retail and Inventory Management: Tracks products on shelves in real-time and manages stock levels.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Augmented Reality (AR): AR apps detect physical objects and allow users to visualize them in real-world settings.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Manufacturing and Quality Control: Inspects products for defects, misalignments, or missing parts on production lines.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Traffic Management and Law Enforcement: Detects vehicles, red-light violations, and tracks license plates for speed enforcement.</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Disaster Response and Rescue Missions: Drones locate survivors or people in danger after natural disasters.</a:t>
            </a:r>
          </a:p>
          <a:p>
            <a:pPr marL="285750" indent="-285750">
              <a:buFont typeface="Arial" panose="020B0604020202020204" pitchFamily="34" charset="0"/>
              <a:buChar char="•"/>
            </a:pPr>
            <a:endParaRPr lang="en-US" sz="1600" dirty="0">
              <a:solidFill>
                <a:schemeClr val="tx1"/>
              </a:solidFill>
              <a:latin typeface="+mn-lt"/>
            </a:endParaRPr>
          </a:p>
        </p:txBody>
      </p:sp>
      <p:grpSp>
        <p:nvGrpSpPr>
          <p:cNvPr id="12" name="Group 11">
            <a:extLst>
              <a:ext uri="{FF2B5EF4-FFF2-40B4-BE49-F238E27FC236}">
                <a16:creationId xmlns:a16="http://schemas.microsoft.com/office/drawing/2014/main" id="{2CE17735-42B6-7A4E-BF47-2D38B2B4BCBE}"/>
              </a:ext>
            </a:extLst>
          </p:cNvPr>
          <p:cNvGrpSpPr/>
          <p:nvPr/>
        </p:nvGrpSpPr>
        <p:grpSpPr>
          <a:xfrm>
            <a:off x="0" y="6055360"/>
            <a:ext cx="12192000" cy="644226"/>
            <a:chOff x="0" y="6055360"/>
            <a:chExt cx="12192000" cy="644226"/>
          </a:xfrm>
        </p:grpSpPr>
        <p:sp>
          <p:nvSpPr>
            <p:cNvPr id="13" name="TextBox 12">
              <a:extLst>
                <a:ext uri="{FF2B5EF4-FFF2-40B4-BE49-F238E27FC236}">
                  <a16:creationId xmlns:a16="http://schemas.microsoft.com/office/drawing/2014/main" id="{3E85CF9A-8AF7-F564-82BC-8373D3FC3473}"/>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0DADC5FF-1DD3-A227-E038-A94F33C4BA3E}"/>
                </a:ext>
              </a:extLst>
            </p:cNvPr>
            <p:cNvSpPr txBox="1"/>
            <p:nvPr/>
          </p:nvSpPr>
          <p:spPr>
            <a:xfrm>
              <a:off x="880529" y="6135329"/>
              <a:ext cx="10885373" cy="564257"/>
            </a:xfrm>
            <a:prstGeom prst="rect">
              <a:avLst/>
            </a:prstGeom>
            <a:noFill/>
          </p:spPr>
          <p:txBody>
            <a:bodyPr wrap="square" rtlCol="0">
              <a:spAutoFit/>
            </a:bodyPr>
            <a:lstStyle/>
            <a:p>
              <a:pPr>
                <a:spcAft>
                  <a:spcPts val="800"/>
                </a:spcAft>
              </a:pPr>
              <a:r>
                <a:rPr lang="en-IN" sz="1200" dirty="0">
                  <a:solidFill>
                    <a:srgbClr val="0000FF"/>
                  </a:solidFill>
                  <a:latin typeface="+mn-lt"/>
                </a:rPr>
                <a:t> </a:t>
              </a:r>
            </a:p>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C02ACDCB-E54D-0C6D-D80A-B0FDCC8D4C98}"/>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053445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68A4E-601B-A0FF-F6E6-9DA8860F121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5E6BCD9-59CD-9259-F35E-12CCC21A094F}"/>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just">
              <a:lnSpc>
                <a:spcPct val="107000"/>
              </a:lnSpc>
              <a:spcBef>
                <a:spcPts val="200"/>
              </a:spcBef>
            </a:pPr>
            <a:r>
              <a:rPr lang="en-IN" sz="2000" b="1" dirty="0">
                <a:solidFill>
                  <a:srgbClr val="484F9E"/>
                </a:solidFill>
              </a:rPr>
              <a:t>What is Image Segmentation</a:t>
            </a:r>
            <a:r>
              <a:rPr lang="en-IN" sz="1800" b="1" dirty="0">
                <a:solidFill>
                  <a:srgbClr val="002060"/>
                </a:solidFill>
                <a:latin typeface="Arial" panose="020B0604020202020204" pitchFamily="34" charset="0"/>
                <a:ea typeface="MS Gothic" panose="020B0609070205080204" pitchFamily="49" charset="-128"/>
                <a:cs typeface="Gautami" panose="020B0502040204020203" pitchFamily="34" charset="0"/>
              </a:rPr>
              <a:t>?</a:t>
            </a:r>
            <a:r>
              <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 </a:t>
            </a:r>
          </a:p>
        </p:txBody>
      </p:sp>
      <p:sp>
        <p:nvSpPr>
          <p:cNvPr id="8" name="Text Placeholder 4">
            <a:extLst>
              <a:ext uri="{FF2B5EF4-FFF2-40B4-BE49-F238E27FC236}">
                <a16:creationId xmlns:a16="http://schemas.microsoft.com/office/drawing/2014/main" id="{2D8B111E-32E2-99A1-48B2-634BF4F58AF3}"/>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97154B30-D73A-454A-4692-5B68D8257942}"/>
              </a:ext>
            </a:extLst>
          </p:cNvPr>
          <p:cNvSpPr txBox="1"/>
          <p:nvPr/>
        </p:nvSpPr>
        <p:spPr>
          <a:xfrm>
            <a:off x="208213" y="1452500"/>
            <a:ext cx="6285893" cy="3785652"/>
          </a:xfrm>
          <a:prstGeom prst="rect">
            <a:avLst/>
          </a:prstGeom>
          <a:noFill/>
        </p:spPr>
        <p:txBody>
          <a:bodyPr wrap="square">
            <a:spAutoFit/>
          </a:bodyPr>
          <a:lstStyle/>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In image segmentation, it divides an image into smaller, meaningful parts called segments.</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r>
              <a:rPr lang="en-US" sz="1600" b="1" dirty="0">
                <a:solidFill>
                  <a:srgbClr val="000000"/>
                </a:solidFill>
                <a:effectLst/>
                <a:latin typeface="Arial" panose="020B0604020202020204" pitchFamily="34" charset="0"/>
                <a:ea typeface="Arial" panose="020B0604020202020204" pitchFamily="34" charset="0"/>
                <a:cs typeface="Arial" panose="020B0604020202020204" pitchFamily="34" charset="0"/>
              </a:rPr>
              <a:t>Why is Image Segmentation Important?</a:t>
            </a:r>
          </a:p>
          <a:p>
            <a:endParaRPr lang="en-US" sz="16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Each segment represents a different object or area, making it easier for the computer to understand the image.</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Helps computers focus on individual parts of an image to understand what is happening in the picture.</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Increases accuracy and precision in tasks like object recognition, medical imaging, and autonomous driving.</a:t>
            </a:r>
          </a:p>
          <a:p>
            <a:pPr marL="285750" indent="-285750">
              <a:buFont typeface="Arial" panose="020B0604020202020204" pitchFamily="34" charset="0"/>
              <a:buChar char="•"/>
            </a:pPr>
            <a:endParaRPr lang="en-US" sz="1600" dirty="0">
              <a:solidFill>
                <a:schemeClr val="tx1"/>
              </a:solidFill>
              <a:latin typeface="+mn-lt"/>
            </a:endParaRPr>
          </a:p>
        </p:txBody>
      </p:sp>
      <p:grpSp>
        <p:nvGrpSpPr>
          <p:cNvPr id="12" name="Group 11">
            <a:extLst>
              <a:ext uri="{FF2B5EF4-FFF2-40B4-BE49-F238E27FC236}">
                <a16:creationId xmlns:a16="http://schemas.microsoft.com/office/drawing/2014/main" id="{D62449C9-4B4D-470C-DE30-F2E12E2C509A}"/>
              </a:ext>
            </a:extLst>
          </p:cNvPr>
          <p:cNvGrpSpPr/>
          <p:nvPr/>
        </p:nvGrpSpPr>
        <p:grpSpPr>
          <a:xfrm>
            <a:off x="0" y="6055360"/>
            <a:ext cx="12192000" cy="644226"/>
            <a:chOff x="0" y="6055360"/>
            <a:chExt cx="12192000" cy="644226"/>
          </a:xfrm>
        </p:grpSpPr>
        <p:sp>
          <p:nvSpPr>
            <p:cNvPr id="13" name="TextBox 12">
              <a:extLst>
                <a:ext uri="{FF2B5EF4-FFF2-40B4-BE49-F238E27FC236}">
                  <a16:creationId xmlns:a16="http://schemas.microsoft.com/office/drawing/2014/main" id="{46465F41-60DC-E6C0-28AD-092FE35D5B97}"/>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D5CEF6FB-88B6-C393-7794-80B21BA8F5A1}"/>
                </a:ext>
              </a:extLst>
            </p:cNvPr>
            <p:cNvSpPr txBox="1"/>
            <p:nvPr/>
          </p:nvSpPr>
          <p:spPr>
            <a:xfrm>
              <a:off x="880529" y="6135329"/>
              <a:ext cx="10885373" cy="564257"/>
            </a:xfrm>
            <a:prstGeom prst="rect">
              <a:avLst/>
            </a:prstGeom>
            <a:noFill/>
          </p:spPr>
          <p:txBody>
            <a:bodyPr wrap="square" rtlCol="0">
              <a:spAutoFit/>
            </a:bodyPr>
            <a:lstStyle/>
            <a:p>
              <a:pPr>
                <a:spcAft>
                  <a:spcPts val="800"/>
                </a:spcAft>
              </a:pPr>
              <a:r>
                <a:rPr lang="en-IN" sz="1200" dirty="0">
                  <a:solidFill>
                    <a:srgbClr val="0000FF"/>
                  </a:solidFill>
                  <a:latin typeface="+mn-lt"/>
                </a:rPr>
                <a:t> </a:t>
              </a:r>
              <a:r>
                <a:rPr lang="en-IN" sz="1200" dirty="0">
                  <a:solidFill>
                    <a:srgbClr val="0000FF"/>
                  </a:solidFill>
                  <a:latin typeface="+mn-lt"/>
                  <a:hlinkClick r:id="rId3">
                    <a:extLst>
                      <a:ext uri="{A12FA001-AC4F-418D-AE19-62706E023703}">
                        <ahyp:hlinkClr xmlns:ahyp="http://schemas.microsoft.com/office/drawing/2018/hyperlinkcolor" val="tx"/>
                      </a:ext>
                    </a:extLst>
                  </a:hlinkClick>
                </a:rPr>
                <a:t>https://www.researchgate.net/publication/337771814_Waterfall_Atrous_Spatial_Pooling_Architecture_for_Efficient_Semantic_Segmentation</a:t>
              </a:r>
              <a:r>
                <a:rPr lang="en-IN" sz="1200" dirty="0">
                  <a:solidFill>
                    <a:srgbClr val="0000FF"/>
                  </a:solidFill>
                  <a:latin typeface="+mn-lt"/>
                </a:rPr>
                <a:t> </a:t>
              </a:r>
            </a:p>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293EC51B-9EFE-D87D-F309-A16D833B4283}"/>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2" name="Picture 1">
            <a:extLst>
              <a:ext uri="{FF2B5EF4-FFF2-40B4-BE49-F238E27FC236}">
                <a16:creationId xmlns:a16="http://schemas.microsoft.com/office/drawing/2014/main" id="{A2A2993A-4CF5-5485-E82F-62FEAC23899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403173" y="2168489"/>
            <a:ext cx="4503886" cy="2864342"/>
          </a:xfrm>
          <a:prstGeom prst="rect">
            <a:avLst/>
          </a:prstGeom>
          <a:noFill/>
          <a:ln>
            <a:noFill/>
          </a:ln>
        </p:spPr>
      </p:pic>
    </p:spTree>
    <p:extLst>
      <p:ext uri="{BB962C8B-B14F-4D97-AF65-F5344CB8AC3E}">
        <p14:creationId xmlns:p14="http://schemas.microsoft.com/office/powerpoint/2010/main" val="30815205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3EF506-36A6-43EE-92A7-844A1232A31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A567785-23C7-BD3E-6E6F-9648647F2D7E}"/>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just">
              <a:lnSpc>
                <a:spcPct val="107000"/>
              </a:lnSpc>
              <a:spcBef>
                <a:spcPts val="200"/>
              </a:spcBef>
            </a:pPr>
            <a:r>
              <a:rPr lang="en-US" sz="2000" b="1" dirty="0">
                <a:solidFill>
                  <a:srgbClr val="484F9E"/>
                </a:solidFill>
              </a:rPr>
              <a:t>Types of Image Segmentation</a:t>
            </a:r>
          </a:p>
          <a:p>
            <a:pPr algn="just">
              <a:lnSpc>
                <a:spcPct val="107000"/>
              </a:lnSpc>
              <a:spcBef>
                <a:spcPts val="200"/>
              </a:spcBef>
            </a:pPr>
            <a:endPar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endParaRPr>
          </a:p>
        </p:txBody>
      </p:sp>
      <p:sp>
        <p:nvSpPr>
          <p:cNvPr id="8" name="Text Placeholder 4">
            <a:extLst>
              <a:ext uri="{FF2B5EF4-FFF2-40B4-BE49-F238E27FC236}">
                <a16:creationId xmlns:a16="http://schemas.microsoft.com/office/drawing/2014/main" id="{877808C8-2BE1-390E-5BCA-F8FB90ACA3B0}"/>
              </a:ext>
            </a:extLst>
          </p:cNvPr>
          <p:cNvSpPr txBox="1">
            <a:spLocks/>
          </p:cNvSpPr>
          <p:nvPr/>
        </p:nvSpPr>
        <p:spPr>
          <a:xfrm>
            <a:off x="208213" y="1253864"/>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852D86B7-1E6B-F191-9E48-734F7586D4CF}"/>
              </a:ext>
            </a:extLst>
          </p:cNvPr>
          <p:cNvSpPr txBox="1"/>
          <p:nvPr/>
        </p:nvSpPr>
        <p:spPr>
          <a:xfrm>
            <a:off x="208213" y="1452500"/>
            <a:ext cx="6285893" cy="584775"/>
          </a:xfrm>
          <a:prstGeom prst="rect">
            <a:avLst/>
          </a:prstGeom>
          <a:noFill/>
        </p:spPr>
        <p:txBody>
          <a:bodyPr wrap="square">
            <a:spAutoFit/>
          </a:bodyPr>
          <a:lstStyle/>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dirty="0">
              <a:solidFill>
                <a:schemeClr val="tx1"/>
              </a:solidFill>
              <a:latin typeface="+mn-lt"/>
            </a:endParaRPr>
          </a:p>
        </p:txBody>
      </p:sp>
      <p:grpSp>
        <p:nvGrpSpPr>
          <p:cNvPr id="12" name="Group 11">
            <a:extLst>
              <a:ext uri="{FF2B5EF4-FFF2-40B4-BE49-F238E27FC236}">
                <a16:creationId xmlns:a16="http://schemas.microsoft.com/office/drawing/2014/main" id="{3CCAF00A-2EA1-7861-D390-4A9B1796459F}"/>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250D99FA-6CCE-1E0B-40AF-EEE0245C37D0}"/>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4894AB1C-EB14-F935-FE19-865A6582DD18}"/>
                </a:ext>
              </a:extLst>
            </p:cNvPr>
            <p:cNvSpPr txBox="1"/>
            <p:nvPr/>
          </p:nvSpPr>
          <p:spPr>
            <a:xfrm>
              <a:off x="880529" y="6135329"/>
              <a:ext cx="10885373" cy="276999"/>
            </a:xfrm>
            <a:prstGeom prst="rect">
              <a:avLst/>
            </a:prstGeom>
            <a:noFill/>
          </p:spPr>
          <p:txBody>
            <a:bodyPr wrap="square" rtlCol="0">
              <a:spAutoFit/>
            </a:bodyPr>
            <a:lstStyle/>
            <a:p>
              <a:pPr>
                <a:spcAft>
                  <a:spcPts val="800"/>
                </a:spcAft>
              </a:pPr>
              <a:r>
                <a:rPr lang="en-IN" sz="1200" dirty="0">
                  <a:solidFill>
                    <a:srgbClr val="0000FF"/>
                  </a:solidFill>
                  <a:latin typeface="+mn-lt"/>
                </a:rPr>
                <a:t>https://blog.roboflow.com/difference-semantic-segmentation-instance-segmentation/</a:t>
              </a:r>
            </a:p>
          </p:txBody>
        </p:sp>
        <p:cxnSp>
          <p:nvCxnSpPr>
            <p:cNvPr id="15" name="Straight Connector 14">
              <a:extLst>
                <a:ext uri="{FF2B5EF4-FFF2-40B4-BE49-F238E27FC236}">
                  <a16:creationId xmlns:a16="http://schemas.microsoft.com/office/drawing/2014/main" id="{FBB407A4-F347-4DC4-4E62-A07B985AB040}"/>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1026" name="Picture 2">
            <a:extLst>
              <a:ext uri="{FF2B5EF4-FFF2-40B4-BE49-F238E27FC236}">
                <a16:creationId xmlns:a16="http://schemas.microsoft.com/office/drawing/2014/main" id="{7A3B19B0-5A2D-9452-81A2-EF69BA57BB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5339" y="1955645"/>
            <a:ext cx="5472230" cy="294322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a:extLst>
              <a:ext uri="{FF2B5EF4-FFF2-40B4-BE49-F238E27FC236}">
                <a16:creationId xmlns:a16="http://schemas.microsoft.com/office/drawing/2014/main" id="{2DD7BF88-50E4-36F1-E843-0A19B36EB82B}"/>
              </a:ext>
            </a:extLst>
          </p:cNvPr>
          <p:cNvGraphicFramePr/>
          <p:nvPr>
            <p:extLst>
              <p:ext uri="{D42A27DB-BD31-4B8C-83A1-F6EECF244321}">
                <p14:modId xmlns:p14="http://schemas.microsoft.com/office/powerpoint/2010/main" val="364279060"/>
              </p:ext>
            </p:extLst>
          </p:nvPr>
        </p:nvGraphicFramePr>
        <p:xfrm>
          <a:off x="290978" y="1963588"/>
          <a:ext cx="5805021" cy="270178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7705486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2C3AB3-5FB2-0B54-085A-F3D1E19A2F6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65481D4-6D1C-CBEF-EDAD-33CA0CAF5269}"/>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just">
              <a:lnSpc>
                <a:spcPct val="107000"/>
              </a:lnSpc>
              <a:spcBef>
                <a:spcPts val="200"/>
              </a:spcBef>
            </a:pPr>
            <a:r>
              <a:rPr lang="en-US" sz="2000" b="1" dirty="0">
                <a:solidFill>
                  <a:srgbClr val="484F9E"/>
                </a:solidFill>
              </a:rPr>
              <a:t>Segmentation Techniques</a:t>
            </a:r>
          </a:p>
          <a:p>
            <a:pPr algn="just">
              <a:lnSpc>
                <a:spcPct val="107000"/>
              </a:lnSpc>
              <a:spcBef>
                <a:spcPts val="200"/>
              </a:spcBef>
            </a:pPr>
            <a:endPar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endParaRPr>
          </a:p>
        </p:txBody>
      </p:sp>
      <p:sp>
        <p:nvSpPr>
          <p:cNvPr id="8" name="Text Placeholder 4">
            <a:extLst>
              <a:ext uri="{FF2B5EF4-FFF2-40B4-BE49-F238E27FC236}">
                <a16:creationId xmlns:a16="http://schemas.microsoft.com/office/drawing/2014/main" id="{2B3A4DCE-0F35-926C-4372-841D3ED3A7E3}"/>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1D1DD4B0-98F0-CDF7-4A99-77591DDFDAC8}"/>
              </a:ext>
            </a:extLst>
          </p:cNvPr>
          <p:cNvSpPr txBox="1"/>
          <p:nvPr/>
        </p:nvSpPr>
        <p:spPr>
          <a:xfrm>
            <a:off x="208213" y="1452500"/>
            <a:ext cx="10727265" cy="2308324"/>
          </a:xfrm>
          <a:prstGeom prst="rect">
            <a:avLst/>
          </a:prstGeom>
          <a:noFill/>
        </p:spPr>
        <p:txBody>
          <a:bodyPr wrap="square">
            <a:spAutoFit/>
          </a:bodyPr>
          <a:lstStyle/>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Deep Learning Models: Convolutional Neural Networks (CNNs) are often used for segmentation tasks.</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r>
              <a:rPr lang="en-US" sz="1600" b="1" dirty="0">
                <a:solidFill>
                  <a:srgbClr val="000000"/>
                </a:solidFill>
                <a:effectLst/>
                <a:latin typeface="Arial" panose="020B0604020202020204" pitchFamily="34" charset="0"/>
                <a:ea typeface="Arial" panose="020B0604020202020204" pitchFamily="34" charset="0"/>
                <a:cs typeface="Arial" panose="020B0604020202020204" pitchFamily="34" charset="0"/>
              </a:rPr>
              <a:t>Popular Architectures: </a:t>
            </a:r>
          </a:p>
          <a:p>
            <a:endParaRPr lang="en-US" sz="16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U-Net: Specialized for medical imaging and precise segmentation.</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Mask R-CNN: Performs instance segmentation, distinguishing objects within the same class.</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Fully Convolutional Networks (FCNs): Used for pixel-wise segmentation tasks.</a:t>
            </a:r>
            <a:endParaRPr lang="en-US" sz="1600" dirty="0">
              <a:solidFill>
                <a:schemeClr val="tx1"/>
              </a:solidFill>
              <a:latin typeface="+mn-lt"/>
            </a:endParaRPr>
          </a:p>
        </p:txBody>
      </p:sp>
      <p:grpSp>
        <p:nvGrpSpPr>
          <p:cNvPr id="12" name="Group 11">
            <a:extLst>
              <a:ext uri="{FF2B5EF4-FFF2-40B4-BE49-F238E27FC236}">
                <a16:creationId xmlns:a16="http://schemas.microsoft.com/office/drawing/2014/main" id="{B10BE80D-F2AC-7F77-0603-2FB7043753BA}"/>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9AEAB601-E5F5-22C4-74A5-8E162BB47B6B}"/>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35988A61-D46D-6C11-E2F1-00BA98140DA2}"/>
                </a:ext>
              </a:extLst>
            </p:cNvPr>
            <p:cNvSpPr txBox="1"/>
            <p:nvPr/>
          </p:nvSpPr>
          <p:spPr>
            <a:xfrm>
              <a:off x="880529" y="6135329"/>
              <a:ext cx="10885373" cy="276999"/>
            </a:xfrm>
            <a:prstGeom prst="rect">
              <a:avLst/>
            </a:prstGeom>
            <a:noFill/>
          </p:spPr>
          <p:txBody>
            <a:bodyPr wrap="square" rtlCol="0">
              <a:spAutoFit/>
            </a:bodyPr>
            <a:lstStyle/>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6B4607E1-8B65-F5CF-2ABC-FB7587E470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08235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1A76E9-1EF0-7F8C-AC77-6A2EA73DD85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E548C00-3FF2-B26A-CB74-1EF1BB7998DB}"/>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484F9E"/>
                </a:solidFill>
              </a:rPr>
              <a:t>Importance of Image Segmentation in Green Technology and Sustainability</a:t>
            </a:r>
          </a:p>
          <a:p>
            <a:pPr algn="just">
              <a:lnSpc>
                <a:spcPct val="107000"/>
              </a:lnSpc>
              <a:spcBef>
                <a:spcPts val="200"/>
              </a:spcBef>
            </a:pPr>
            <a:endPar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endParaRPr>
          </a:p>
        </p:txBody>
      </p:sp>
      <p:sp>
        <p:nvSpPr>
          <p:cNvPr id="8" name="Text Placeholder 4">
            <a:extLst>
              <a:ext uri="{FF2B5EF4-FFF2-40B4-BE49-F238E27FC236}">
                <a16:creationId xmlns:a16="http://schemas.microsoft.com/office/drawing/2014/main" id="{AD3573F4-C608-9747-2DAF-F0C623F6A6E1}"/>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grpSp>
        <p:nvGrpSpPr>
          <p:cNvPr id="12" name="Group 11">
            <a:extLst>
              <a:ext uri="{FF2B5EF4-FFF2-40B4-BE49-F238E27FC236}">
                <a16:creationId xmlns:a16="http://schemas.microsoft.com/office/drawing/2014/main" id="{E941CC42-4229-5636-EDB4-5E4D274D66D6}"/>
              </a:ext>
            </a:extLst>
          </p:cNvPr>
          <p:cNvGrpSpPr/>
          <p:nvPr/>
        </p:nvGrpSpPr>
        <p:grpSpPr>
          <a:xfrm>
            <a:off x="0" y="6055360"/>
            <a:ext cx="12192000" cy="356968"/>
            <a:chOff x="0" y="6055360"/>
            <a:chExt cx="12192000" cy="356968"/>
          </a:xfrm>
        </p:grpSpPr>
        <p:sp>
          <p:nvSpPr>
            <p:cNvPr id="13" name="TextBox 12">
              <a:extLst>
                <a:ext uri="{FF2B5EF4-FFF2-40B4-BE49-F238E27FC236}">
                  <a16:creationId xmlns:a16="http://schemas.microsoft.com/office/drawing/2014/main" id="{1971E507-AE92-5BAC-810F-4F962AF3E091}"/>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9242A1A3-8486-BBAB-49C1-3437807C9002}"/>
                </a:ext>
              </a:extLst>
            </p:cNvPr>
            <p:cNvSpPr txBox="1"/>
            <p:nvPr/>
          </p:nvSpPr>
          <p:spPr>
            <a:xfrm>
              <a:off x="880529" y="6135329"/>
              <a:ext cx="10885373" cy="276999"/>
            </a:xfrm>
            <a:prstGeom prst="rect">
              <a:avLst/>
            </a:prstGeom>
            <a:noFill/>
          </p:spPr>
          <p:txBody>
            <a:bodyPr wrap="square" rtlCol="0">
              <a:spAutoFit/>
            </a:bodyPr>
            <a:lstStyle/>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3F8EF1A5-1799-CD28-BF7D-BF7E48D708F0}"/>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6" name="Diagram 5">
            <a:extLst>
              <a:ext uri="{FF2B5EF4-FFF2-40B4-BE49-F238E27FC236}">
                <a16:creationId xmlns:a16="http://schemas.microsoft.com/office/drawing/2014/main" id="{CB2BBAA6-4629-912D-95EB-93103CE44144}"/>
              </a:ext>
            </a:extLst>
          </p:cNvPr>
          <p:cNvGraphicFramePr/>
          <p:nvPr>
            <p:extLst>
              <p:ext uri="{D42A27DB-BD31-4B8C-83A1-F6EECF244321}">
                <p14:modId xmlns:p14="http://schemas.microsoft.com/office/powerpoint/2010/main" val="1022177890"/>
              </p:ext>
            </p:extLst>
          </p:nvPr>
        </p:nvGraphicFramePr>
        <p:xfrm>
          <a:off x="284940" y="1575537"/>
          <a:ext cx="10535459" cy="42505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014770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597B7-F186-895A-AA94-1942FCDFD3D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AB231BC-8E9A-0D0E-3C12-6F0977B2F6C8}"/>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just">
              <a:lnSpc>
                <a:spcPct val="107000"/>
              </a:lnSpc>
              <a:spcBef>
                <a:spcPts val="200"/>
              </a:spcBef>
            </a:pPr>
            <a:r>
              <a:rPr lang="en-IN" sz="2000" b="1" dirty="0">
                <a:solidFill>
                  <a:srgbClr val="484F9E"/>
                </a:solidFill>
              </a:rPr>
              <a:t>What is Feature Extraction? </a:t>
            </a:r>
          </a:p>
        </p:txBody>
      </p:sp>
      <p:sp>
        <p:nvSpPr>
          <p:cNvPr id="8" name="Text Placeholder 4">
            <a:extLst>
              <a:ext uri="{FF2B5EF4-FFF2-40B4-BE49-F238E27FC236}">
                <a16:creationId xmlns:a16="http://schemas.microsoft.com/office/drawing/2014/main" id="{24234DD8-DB62-B4DA-21BA-78AE5E319D70}"/>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983990B1-FF67-4508-D3AE-4F8FAFD242CA}"/>
              </a:ext>
            </a:extLst>
          </p:cNvPr>
          <p:cNvSpPr txBox="1"/>
          <p:nvPr/>
        </p:nvSpPr>
        <p:spPr>
          <a:xfrm>
            <a:off x="208213" y="1615786"/>
            <a:ext cx="5074470" cy="2800767"/>
          </a:xfrm>
          <a:prstGeom prst="rect">
            <a:avLst/>
          </a:prstGeom>
          <a:noFill/>
        </p:spPr>
        <p:txBody>
          <a:bodyPr wrap="square">
            <a:spAutoFit/>
          </a:bodyPr>
          <a:lstStyle/>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Identifying key visual elements within an image.</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r>
              <a:rPr lang="en-US" sz="16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Examples of features:</a:t>
            </a:r>
          </a:p>
          <a:p>
            <a:pPr marL="285750" indent="-285750">
              <a:buFont typeface="Arial" panose="020B0604020202020204" pitchFamily="34" charset="0"/>
              <a:buChar char="•"/>
            </a:pPr>
            <a:endPar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Edges: Boundaries within objects.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Textures: Patterns or smoothness of surfaces.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Shapes: Geometric structures.</a:t>
            </a:r>
          </a:p>
          <a:p>
            <a:pPr marL="285750" indent="-285750">
              <a:buFont typeface="Arial" panose="020B0604020202020204" pitchFamily="34" charset="0"/>
              <a:buChar char="•"/>
            </a:pPr>
            <a:r>
              <a:rPr lang="en-US" sz="1600" dirty="0">
                <a:solidFill>
                  <a:srgbClr val="000000"/>
                </a:solidFill>
                <a:effectLst/>
                <a:latin typeface="Arial" panose="020B0604020202020204" pitchFamily="34" charset="0"/>
                <a:ea typeface="Arial" panose="020B0604020202020204" pitchFamily="34" charset="0"/>
                <a:cs typeface="Arial" panose="020B0604020202020204" pitchFamily="34" charset="0"/>
              </a:rPr>
              <a:t>Colors and Spatial Patterns: Color distributions and arrangements.</a:t>
            </a:r>
          </a:p>
          <a:p>
            <a:pPr marL="285750" indent="-285750">
              <a:buFont typeface="Arial" panose="020B0604020202020204" pitchFamily="34" charset="0"/>
              <a:buChar char="•"/>
            </a:pPr>
            <a:endParaRPr lang="en-US" sz="1600" dirty="0">
              <a:solidFill>
                <a:schemeClr val="tx1"/>
              </a:solidFill>
              <a:latin typeface="+mn-lt"/>
            </a:endParaRPr>
          </a:p>
        </p:txBody>
      </p:sp>
      <p:grpSp>
        <p:nvGrpSpPr>
          <p:cNvPr id="12" name="Group 11">
            <a:extLst>
              <a:ext uri="{FF2B5EF4-FFF2-40B4-BE49-F238E27FC236}">
                <a16:creationId xmlns:a16="http://schemas.microsoft.com/office/drawing/2014/main" id="{4B95412B-D10F-5B6F-8CF0-5383919FD5C0}"/>
              </a:ext>
            </a:extLst>
          </p:cNvPr>
          <p:cNvGrpSpPr/>
          <p:nvPr/>
        </p:nvGrpSpPr>
        <p:grpSpPr>
          <a:xfrm>
            <a:off x="0" y="6055360"/>
            <a:ext cx="12192000" cy="931484"/>
            <a:chOff x="0" y="6055360"/>
            <a:chExt cx="12192000" cy="931484"/>
          </a:xfrm>
        </p:grpSpPr>
        <p:sp>
          <p:nvSpPr>
            <p:cNvPr id="13" name="TextBox 12">
              <a:extLst>
                <a:ext uri="{FF2B5EF4-FFF2-40B4-BE49-F238E27FC236}">
                  <a16:creationId xmlns:a16="http://schemas.microsoft.com/office/drawing/2014/main" id="{E97507CF-A4A5-6EEE-D30B-5E6447403EC5}"/>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085A98B5-CB49-4FF6-2131-16526732FEEE}"/>
                </a:ext>
              </a:extLst>
            </p:cNvPr>
            <p:cNvSpPr txBox="1"/>
            <p:nvPr/>
          </p:nvSpPr>
          <p:spPr>
            <a:xfrm>
              <a:off x="880529" y="6135329"/>
              <a:ext cx="10885373" cy="851515"/>
            </a:xfrm>
            <a:prstGeom prst="rect">
              <a:avLst/>
            </a:prstGeom>
            <a:noFill/>
          </p:spPr>
          <p:txBody>
            <a:bodyPr wrap="square" rtlCol="0">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https://www.researchgate.net/publication/264273290_Bilateral_Symmetry_Detection_on_the_Basis_of_Scale_Invariant_Feature_Transform/figures?lo=1</a:t>
              </a:r>
              <a:r>
                <a:rPr lang="en-IN" sz="1200" dirty="0">
                  <a:solidFill>
                    <a:srgbClr val="0000FF"/>
                  </a:solidFill>
                  <a:latin typeface="+mn-lt"/>
                </a:rPr>
                <a:t> </a:t>
              </a:r>
            </a:p>
            <a:p>
              <a:pPr>
                <a:spcAft>
                  <a:spcPts val="800"/>
                </a:spcAft>
              </a:pPr>
              <a:endParaRPr lang="en-IN" sz="1200" dirty="0">
                <a:solidFill>
                  <a:srgbClr val="0000FF"/>
                </a:solidFill>
                <a:latin typeface="+mn-lt"/>
              </a:endParaRPr>
            </a:p>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1A4D3780-500A-780D-105E-8C8BABE27FB0}"/>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F47D97A9-9C5F-CD85-9F8F-8544D5D7DFC2}"/>
              </a:ext>
            </a:extLst>
          </p:cNvPr>
          <p:cNvPicPr>
            <a:picLocks noChangeAspect="1"/>
          </p:cNvPicPr>
          <p:nvPr/>
        </p:nvPicPr>
        <p:blipFill>
          <a:blip r:embed="rId4">
            <a:extLst>
              <a:ext uri="{28A0092B-C50C-407E-A947-70E740481C1C}">
                <a14:useLocalDpi xmlns:a14="http://schemas.microsoft.com/office/drawing/2010/main" val="0"/>
              </a:ext>
            </a:extLst>
          </a:blip>
          <a:srcRect b="8460"/>
          <a:stretch/>
        </p:blipFill>
        <p:spPr bwMode="auto">
          <a:xfrm>
            <a:off x="5482310" y="1716840"/>
            <a:ext cx="5894459" cy="3194418"/>
          </a:xfrm>
          <a:prstGeom prst="rect">
            <a:avLst/>
          </a:prstGeom>
          <a:noFill/>
          <a:ln>
            <a:noFill/>
          </a:ln>
        </p:spPr>
      </p:pic>
    </p:spTree>
    <p:extLst>
      <p:ext uri="{BB962C8B-B14F-4D97-AF65-F5344CB8AC3E}">
        <p14:creationId xmlns:p14="http://schemas.microsoft.com/office/powerpoint/2010/main" val="757238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7E9DF-ED33-BF7E-FA2F-6D5B1D8C4A6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655AA81-17A1-6510-3A79-21D27157D59F}"/>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just">
              <a:lnSpc>
                <a:spcPct val="107000"/>
              </a:lnSpc>
              <a:spcBef>
                <a:spcPts val="200"/>
              </a:spcBef>
            </a:pPr>
            <a:r>
              <a:rPr lang="en-US" sz="2000" b="1" dirty="0">
                <a:solidFill>
                  <a:srgbClr val="484F9E"/>
                </a:solidFill>
              </a:rPr>
              <a:t>Importance of Feature Extraction in Green Technology and Sustainability</a:t>
            </a:r>
            <a:endParaRPr lang="en-IN" sz="2000" b="1" dirty="0">
              <a:solidFill>
                <a:srgbClr val="484F9E"/>
              </a:solidFill>
            </a:endParaRPr>
          </a:p>
        </p:txBody>
      </p:sp>
      <p:sp>
        <p:nvSpPr>
          <p:cNvPr id="8" name="Text Placeholder 4">
            <a:extLst>
              <a:ext uri="{FF2B5EF4-FFF2-40B4-BE49-F238E27FC236}">
                <a16:creationId xmlns:a16="http://schemas.microsoft.com/office/drawing/2014/main" id="{15903E13-759A-B4F2-DA6F-B5651841F988}"/>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grpSp>
        <p:nvGrpSpPr>
          <p:cNvPr id="12" name="Group 11">
            <a:extLst>
              <a:ext uri="{FF2B5EF4-FFF2-40B4-BE49-F238E27FC236}">
                <a16:creationId xmlns:a16="http://schemas.microsoft.com/office/drawing/2014/main" id="{C8F93937-DEC6-FA9A-4297-49FE3E650E1F}"/>
              </a:ext>
            </a:extLst>
          </p:cNvPr>
          <p:cNvGrpSpPr/>
          <p:nvPr/>
        </p:nvGrpSpPr>
        <p:grpSpPr>
          <a:xfrm>
            <a:off x="0" y="6055360"/>
            <a:ext cx="12192000" cy="644226"/>
            <a:chOff x="0" y="6055360"/>
            <a:chExt cx="12192000" cy="644226"/>
          </a:xfrm>
        </p:grpSpPr>
        <p:sp>
          <p:nvSpPr>
            <p:cNvPr id="13" name="TextBox 12">
              <a:extLst>
                <a:ext uri="{FF2B5EF4-FFF2-40B4-BE49-F238E27FC236}">
                  <a16:creationId xmlns:a16="http://schemas.microsoft.com/office/drawing/2014/main" id="{3B93A56A-2E58-4BEF-621D-416E68E6C9B8}"/>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4" name="TextBox 13">
              <a:extLst>
                <a:ext uri="{FF2B5EF4-FFF2-40B4-BE49-F238E27FC236}">
                  <a16:creationId xmlns:a16="http://schemas.microsoft.com/office/drawing/2014/main" id="{629730EE-037B-7C69-9B8D-6208EC7A0DBF}"/>
                </a:ext>
              </a:extLst>
            </p:cNvPr>
            <p:cNvSpPr txBox="1"/>
            <p:nvPr/>
          </p:nvSpPr>
          <p:spPr>
            <a:xfrm>
              <a:off x="880529" y="6135329"/>
              <a:ext cx="10885373" cy="564257"/>
            </a:xfrm>
            <a:prstGeom prst="rect">
              <a:avLst/>
            </a:prstGeom>
            <a:noFill/>
          </p:spPr>
          <p:txBody>
            <a:bodyPr wrap="square" rtlCol="0">
              <a:spAutoFit/>
            </a:bodyPr>
            <a:lstStyle/>
            <a:p>
              <a:pPr>
                <a:spcAft>
                  <a:spcPts val="800"/>
                </a:spcAft>
              </a:pPr>
              <a:endParaRPr lang="en-IN" sz="1200" dirty="0">
                <a:solidFill>
                  <a:srgbClr val="0000FF"/>
                </a:solidFill>
                <a:latin typeface="+mn-lt"/>
              </a:endParaRPr>
            </a:p>
            <a:p>
              <a:pPr>
                <a:spcAft>
                  <a:spcPts val="800"/>
                </a:spcAft>
              </a:pPr>
              <a:endParaRPr lang="en-IN" sz="1200" dirty="0">
                <a:solidFill>
                  <a:srgbClr val="0000FF"/>
                </a:solidFill>
                <a:latin typeface="+mn-lt"/>
              </a:endParaRPr>
            </a:p>
          </p:txBody>
        </p:sp>
        <p:cxnSp>
          <p:nvCxnSpPr>
            <p:cNvPr id="15" name="Straight Connector 14">
              <a:extLst>
                <a:ext uri="{FF2B5EF4-FFF2-40B4-BE49-F238E27FC236}">
                  <a16:creationId xmlns:a16="http://schemas.microsoft.com/office/drawing/2014/main" id="{0962FCF0-ADE4-428B-1E72-7DFE6157EB0D}"/>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5" name="Diagram 4">
            <a:extLst>
              <a:ext uri="{FF2B5EF4-FFF2-40B4-BE49-F238E27FC236}">
                <a16:creationId xmlns:a16="http://schemas.microsoft.com/office/drawing/2014/main" id="{8DE4DBE0-3C39-BD8B-5C74-08DDE9AF1BD5}"/>
              </a:ext>
            </a:extLst>
          </p:cNvPr>
          <p:cNvGraphicFramePr/>
          <p:nvPr>
            <p:extLst>
              <p:ext uri="{D42A27DB-BD31-4B8C-83A1-F6EECF244321}">
                <p14:modId xmlns:p14="http://schemas.microsoft.com/office/powerpoint/2010/main" val="3569483972"/>
              </p:ext>
            </p:extLst>
          </p:nvPr>
        </p:nvGraphicFramePr>
        <p:xfrm>
          <a:off x="1580341" y="1709057"/>
          <a:ext cx="9321800" cy="40625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26145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1833993" cy="400110"/>
          </a:xfrm>
          <a:prstGeom prst="rect">
            <a:avLst/>
          </a:prstGeom>
          <a:noFill/>
        </p:spPr>
        <p:txBody>
          <a:bodyPr wrap="square">
            <a:spAutoFit/>
          </a:bodyPr>
          <a:lstStyle/>
          <a:p>
            <a:r>
              <a:rPr lang="en-IN" sz="2000" b="1">
                <a:solidFill>
                  <a:srgbClr val="213163"/>
                </a:solidFill>
              </a:rPr>
              <a:t>Lab Activity</a:t>
            </a:r>
            <a:endParaRPr lang="en-IN" sz="2000">
              <a:solidFill>
                <a:srgbClr val="213163"/>
              </a:solidFill>
            </a:endParaRPr>
          </a:p>
        </p:txBody>
      </p:sp>
      <p:sp>
        <p:nvSpPr>
          <p:cNvPr id="3" name="Rectangle: Rounded Corners 2">
            <a:extLst>
              <a:ext uri="{FF2B5EF4-FFF2-40B4-BE49-F238E27FC236}">
                <a16:creationId xmlns:a16="http://schemas.microsoft.com/office/drawing/2014/main" id="{1DAC23F4-4B01-13D8-94B2-61A167D7A610}"/>
              </a:ext>
            </a:extLst>
          </p:cNvPr>
          <p:cNvSpPr/>
          <p:nvPr/>
        </p:nvSpPr>
        <p:spPr>
          <a:xfrm>
            <a:off x="358848" y="3320281"/>
            <a:ext cx="8888022" cy="2429541"/>
          </a:xfrm>
          <a:prstGeom prst="roundRect">
            <a:avLst>
              <a:gd name="adj" fmla="val 12903"/>
            </a:avLst>
          </a:prstGeom>
          <a:solidFill>
            <a:srgbClr val="EDEE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sp>
        <p:nvSpPr>
          <p:cNvPr id="8" name="Text Placeholder 4">
            <a:extLst>
              <a:ext uri="{FF2B5EF4-FFF2-40B4-BE49-F238E27FC236}">
                <a16:creationId xmlns:a16="http://schemas.microsoft.com/office/drawing/2014/main" id="{1C9BD820-ADD0-0C49-72E9-19EBCC262C85}"/>
              </a:ext>
            </a:extLst>
          </p:cNvPr>
          <p:cNvSpPr>
            <a:spLocks noGrp="1"/>
          </p:cNvSpPr>
          <p:nvPr/>
        </p:nvSpPr>
        <p:spPr>
          <a:xfrm>
            <a:off x="538995" y="4679472"/>
            <a:ext cx="6382800" cy="803217"/>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ea typeface="+mn-lt"/>
                <a:cs typeface="+mn-lt"/>
                <a:hlinkClick r:id="rId3"/>
              </a:rPr>
              <a:t>Forest Fire Detection Using Satellite Imagery</a:t>
            </a:r>
            <a:endParaRPr lang="en-US"/>
          </a:p>
        </p:txBody>
      </p:sp>
      <p:sp>
        <p:nvSpPr>
          <p:cNvPr id="10" name="Title 3">
            <a:extLst>
              <a:ext uri="{FF2B5EF4-FFF2-40B4-BE49-F238E27FC236}">
                <a16:creationId xmlns:a16="http://schemas.microsoft.com/office/drawing/2014/main" id="{CD452298-22D1-2E47-E112-EB87E8640B5E}"/>
              </a:ext>
            </a:extLst>
          </p:cNvPr>
          <p:cNvSpPr txBox="1">
            <a:spLocks/>
          </p:cNvSpPr>
          <p:nvPr/>
        </p:nvSpPr>
        <p:spPr>
          <a:xfrm>
            <a:off x="2516659" y="3504485"/>
            <a:ext cx="2118256" cy="568842"/>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500" b="1">
                <a:solidFill>
                  <a:srgbClr val="002060"/>
                </a:solidFill>
              </a:rPr>
              <a:t>Hands On</a:t>
            </a:r>
          </a:p>
        </p:txBody>
      </p:sp>
      <p:sp>
        <p:nvSpPr>
          <p:cNvPr id="11" name="Text Placeholder 4">
            <a:extLst>
              <a:ext uri="{FF2B5EF4-FFF2-40B4-BE49-F238E27FC236}">
                <a16:creationId xmlns:a16="http://schemas.microsoft.com/office/drawing/2014/main" id="{088B9E43-099B-A1CD-742B-85F47FD0BDBA}"/>
              </a:ext>
            </a:extLst>
          </p:cNvPr>
          <p:cNvSpPr txBox="1">
            <a:spLocks/>
          </p:cNvSpPr>
          <p:nvPr/>
        </p:nvSpPr>
        <p:spPr>
          <a:xfrm>
            <a:off x="528363" y="4222259"/>
            <a:ext cx="885910" cy="532083"/>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nSpc>
                <a:spcPct val="100000"/>
              </a:lnSpc>
              <a:spcBef>
                <a:spcPts val="0"/>
              </a:spcBef>
              <a:buSzPct val="100000"/>
              <a:buFont typeface="Arial" panose="020B0604020202020204" pitchFamily="34" charset="0"/>
              <a:buNone/>
            </a:pPr>
            <a:r>
              <a:rPr lang="en-US" b="1"/>
              <a:t>Lab 1</a:t>
            </a:r>
            <a:endParaRPr lang="en-US">
              <a:solidFill>
                <a:srgbClr val="0000FF"/>
              </a:solidFill>
            </a:endParaRPr>
          </a:p>
        </p:txBody>
      </p:sp>
      <p:pic>
        <p:nvPicPr>
          <p:cNvPr id="14" name="Picture 13" descr="A cartoon of a person holding a clock&#10;&#10;Description automatically generated">
            <a:extLst>
              <a:ext uri="{FF2B5EF4-FFF2-40B4-BE49-F238E27FC236}">
                <a16:creationId xmlns:a16="http://schemas.microsoft.com/office/drawing/2014/main" id="{1053818D-4B91-E027-2A85-5A9F577EB5D8}"/>
              </a:ext>
            </a:extLst>
          </p:cNvPr>
          <p:cNvPicPr>
            <a:picLocks noChangeAspect="1"/>
          </p:cNvPicPr>
          <p:nvPr/>
        </p:nvPicPr>
        <p:blipFill>
          <a:blip r:embed="rId4"/>
          <a:stretch>
            <a:fillRect/>
          </a:stretch>
        </p:blipFill>
        <p:spPr>
          <a:xfrm>
            <a:off x="7008876" y="1475994"/>
            <a:ext cx="5004054" cy="5004054"/>
          </a:xfrm>
          <a:prstGeom prst="rect">
            <a:avLst/>
          </a:prstGeom>
        </p:spPr>
      </p:pic>
    </p:spTree>
    <p:extLst>
      <p:ext uri="{BB962C8B-B14F-4D97-AF65-F5344CB8AC3E}">
        <p14:creationId xmlns:p14="http://schemas.microsoft.com/office/powerpoint/2010/main" val="10695497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49184034-7E5A-8703-FC62-41A270A3CFA1}"/>
              </a:ext>
            </a:extLst>
          </p:cNvPr>
          <p:cNvSpPr txBox="1"/>
          <p:nvPr/>
        </p:nvSpPr>
        <p:spPr>
          <a:xfrm>
            <a:off x="191911" y="858237"/>
            <a:ext cx="2652889" cy="400110"/>
          </a:xfrm>
          <a:prstGeom prst="rect">
            <a:avLst/>
          </a:prstGeom>
          <a:noFill/>
        </p:spPr>
        <p:txBody>
          <a:bodyPr wrap="square">
            <a:spAutoFit/>
          </a:bodyPr>
          <a:lstStyle/>
          <a:p>
            <a:r>
              <a:rPr lang="en-IN" sz="2000" b="1">
                <a:solidFill>
                  <a:srgbClr val="213163"/>
                </a:solidFill>
              </a:rPr>
              <a:t>Learning Objectives</a:t>
            </a:r>
            <a:endParaRPr lang="en-IN" sz="2000">
              <a:solidFill>
                <a:srgbClr val="213163"/>
              </a:solidFill>
            </a:endParaRPr>
          </a:p>
        </p:txBody>
      </p:sp>
      <p:grpSp>
        <p:nvGrpSpPr>
          <p:cNvPr id="3" name="Group 2">
            <a:extLst>
              <a:ext uri="{FF2B5EF4-FFF2-40B4-BE49-F238E27FC236}">
                <a16:creationId xmlns:a16="http://schemas.microsoft.com/office/drawing/2014/main" id="{B039156F-A932-5941-7C6C-55401BAB8C1C}"/>
              </a:ext>
            </a:extLst>
          </p:cNvPr>
          <p:cNvGrpSpPr/>
          <p:nvPr/>
        </p:nvGrpSpPr>
        <p:grpSpPr>
          <a:xfrm>
            <a:off x="0" y="6055360"/>
            <a:ext cx="12192000" cy="356968"/>
            <a:chOff x="0" y="6055360"/>
            <a:chExt cx="12192000" cy="356968"/>
          </a:xfrm>
        </p:grpSpPr>
        <p:sp>
          <p:nvSpPr>
            <p:cNvPr id="12" name="TextBox 11">
              <a:extLst>
                <a:ext uri="{FF2B5EF4-FFF2-40B4-BE49-F238E27FC236}">
                  <a16:creationId xmlns:a16="http://schemas.microsoft.com/office/drawing/2014/main" id="{82B1456E-9C82-2BE0-34DA-790DDD330C70}"/>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3" name="TextBox 12">
              <a:extLst>
                <a:ext uri="{FF2B5EF4-FFF2-40B4-BE49-F238E27FC236}">
                  <a16:creationId xmlns:a16="http://schemas.microsoft.com/office/drawing/2014/main" id="{D2E04AEF-F8A2-DDF4-F5A8-ECCEA347452C}"/>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a:solidFill>
                    <a:srgbClr val="0000FF"/>
                  </a:solidFill>
                  <a:latin typeface="+mn-lt"/>
                  <a:hlinkClick r:id="rId3">
                    <a:extLst>
                      <a:ext uri="{A12FA001-AC4F-418D-AE19-62706E023703}">
                        <ahyp:hlinkClr xmlns:ahyp="http://schemas.microsoft.com/office/drawing/2018/hyperlinkcolor" val="tx"/>
                      </a:ext>
                    </a:extLst>
                  </a:hlinkClick>
                </a:rPr>
                <a:t>www.freepik.com/</a:t>
              </a:r>
              <a:endParaRPr lang="en-IN" sz="1200">
                <a:solidFill>
                  <a:srgbClr val="0000FF"/>
                </a:solidFill>
                <a:latin typeface="+mn-lt"/>
              </a:endParaRPr>
            </a:p>
          </p:txBody>
        </p:sp>
        <p:cxnSp>
          <p:nvCxnSpPr>
            <p:cNvPr id="14" name="Straight Connector 13">
              <a:extLst>
                <a:ext uri="{FF2B5EF4-FFF2-40B4-BE49-F238E27FC236}">
                  <a16:creationId xmlns:a16="http://schemas.microsoft.com/office/drawing/2014/main" id="{FD309382-A8C5-B988-83E3-25D1853C282D}"/>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4" name="Picture 3" descr="A ladder leading to a large yellow circle&#10;&#10;Description automatically generated">
            <a:extLst>
              <a:ext uri="{FF2B5EF4-FFF2-40B4-BE49-F238E27FC236}">
                <a16:creationId xmlns:a16="http://schemas.microsoft.com/office/drawing/2014/main" id="{65ABC316-78BC-ED0E-5AEE-F736AE599E22}"/>
              </a:ext>
            </a:extLst>
          </p:cNvPr>
          <p:cNvPicPr>
            <a:picLocks noChangeAspect="1"/>
          </p:cNvPicPr>
          <p:nvPr/>
        </p:nvPicPr>
        <p:blipFill rotWithShape="1">
          <a:blip r:embed="rId4">
            <a:alphaModFix amt="85000"/>
          </a:blip>
          <a:srcRect l="13763" t="6135" r="13650"/>
          <a:stretch/>
        </p:blipFill>
        <p:spPr>
          <a:xfrm>
            <a:off x="8136255" y="1366520"/>
            <a:ext cx="4053205" cy="4232910"/>
          </a:xfrm>
          <a:prstGeom prst="rect">
            <a:avLst/>
          </a:prstGeom>
        </p:spPr>
      </p:pic>
      <p:sp>
        <p:nvSpPr>
          <p:cNvPr id="5" name="TextBox 4">
            <a:extLst>
              <a:ext uri="{FF2B5EF4-FFF2-40B4-BE49-F238E27FC236}">
                <a16:creationId xmlns:a16="http://schemas.microsoft.com/office/drawing/2014/main" id="{4CC30D45-D368-BF73-F9AB-4680383FF118}"/>
              </a:ext>
            </a:extLst>
          </p:cNvPr>
          <p:cNvSpPr txBox="1"/>
          <p:nvPr/>
        </p:nvSpPr>
        <p:spPr>
          <a:xfrm>
            <a:off x="9410700" y="3111459"/>
            <a:ext cx="1503681" cy="630942"/>
          </a:xfrm>
          <a:prstGeom prst="rect">
            <a:avLst/>
          </a:prstGeom>
          <a:noFill/>
        </p:spPr>
        <p:txBody>
          <a:bodyPr wrap="square" rtlCol="0">
            <a:spAutoFit/>
          </a:bodyPr>
          <a:lstStyle/>
          <a:p>
            <a:pPr>
              <a:spcAft>
                <a:spcPts val="800"/>
              </a:spcAft>
            </a:pPr>
            <a:r>
              <a:rPr lang="en-IN" sz="3500" b="1">
                <a:solidFill>
                  <a:schemeClr val="tx1"/>
                </a:solidFill>
                <a:latin typeface="+mn-lt"/>
              </a:rPr>
              <a:t>GOAL</a:t>
            </a:r>
          </a:p>
        </p:txBody>
      </p:sp>
      <p:sp>
        <p:nvSpPr>
          <p:cNvPr id="7" name="TextBox 6">
            <a:extLst>
              <a:ext uri="{FF2B5EF4-FFF2-40B4-BE49-F238E27FC236}">
                <a16:creationId xmlns:a16="http://schemas.microsoft.com/office/drawing/2014/main" id="{BAFC85C6-7011-052A-69A4-094A9246B2E7}"/>
              </a:ext>
            </a:extLst>
          </p:cNvPr>
          <p:cNvSpPr txBox="1"/>
          <p:nvPr/>
        </p:nvSpPr>
        <p:spPr>
          <a:xfrm>
            <a:off x="190284" y="1299845"/>
            <a:ext cx="7869810" cy="4847994"/>
          </a:xfrm>
          <a:prstGeom prst="rect">
            <a:avLst/>
          </a:prstGeom>
          <a:noFill/>
        </p:spPr>
        <p:txBody>
          <a:bodyPr wrap="square" lIns="91440" tIns="45720" rIns="91440" bIns="45720" anchor="t">
            <a:spAutoFit/>
          </a:bodyPr>
          <a:lstStyle/>
          <a:p>
            <a:pPr marL="285750" indent="-285750">
              <a:lnSpc>
                <a:spcPct val="150000"/>
              </a:lnSpc>
              <a:buFont typeface="Arial" panose="020B0604020202020204" pitchFamily="34" charset="0"/>
              <a:buChar char="•"/>
            </a:pPr>
            <a:r>
              <a:rPr lang="en-US" sz="1600" dirty="0"/>
              <a:t>Understand the fundamental concepts of computer vision and its importance in AI.</a:t>
            </a:r>
            <a:endParaRPr lang="en-US"/>
          </a:p>
          <a:p>
            <a:pPr marL="285750" indent="-285750">
              <a:lnSpc>
                <a:spcPct val="150000"/>
              </a:lnSpc>
              <a:buFont typeface="Arial" panose="020B0604020202020204" pitchFamily="34" charset="0"/>
              <a:buChar char="•"/>
            </a:pPr>
            <a:r>
              <a:rPr lang="en-US" sz="1600" dirty="0"/>
              <a:t>Explore applications of computer vision within green technology and sustainability.</a:t>
            </a:r>
          </a:p>
          <a:p>
            <a:pPr marL="285750" indent="-285750">
              <a:lnSpc>
                <a:spcPct val="150000"/>
              </a:lnSpc>
              <a:buFont typeface="Arial" panose="020B0604020202020204" pitchFamily="34" charset="0"/>
              <a:buChar char="•"/>
            </a:pPr>
            <a:r>
              <a:rPr lang="en-US" sz="1600" dirty="0"/>
              <a:t>Gain familiarity with essential tools and libraries, specifically OpenCV.</a:t>
            </a:r>
          </a:p>
          <a:p>
            <a:pPr marL="285750" indent="-285750">
              <a:lnSpc>
                <a:spcPct val="150000"/>
              </a:lnSpc>
              <a:buFont typeface="Arial" panose="020B0604020202020204" pitchFamily="34" charset="0"/>
              <a:buChar char="•"/>
            </a:pPr>
            <a:r>
              <a:rPr lang="en-US" sz="1600" dirty="0"/>
              <a:t>Familiarize with image and image processions basics</a:t>
            </a:r>
          </a:p>
          <a:p>
            <a:pPr marL="285750" indent="-285750">
              <a:lnSpc>
                <a:spcPct val="150000"/>
              </a:lnSpc>
              <a:buFont typeface="Arial" panose="020B0604020202020204" pitchFamily="34" charset="0"/>
              <a:buChar char="•"/>
            </a:pPr>
            <a:r>
              <a:rPr lang="en-US" sz="1600" dirty="0"/>
              <a:t>Learn core image analysis techniques:</a:t>
            </a:r>
          </a:p>
          <a:p>
            <a:pPr marL="742950" lvl="1" indent="-285750">
              <a:lnSpc>
                <a:spcPct val="150000"/>
              </a:lnSpc>
              <a:buFont typeface="Courier New"/>
              <a:buChar char="o"/>
            </a:pPr>
            <a:r>
              <a:rPr lang="en-US" sz="1600" dirty="0"/>
              <a:t>Image Classification: Categorizing images into predefined </a:t>
            </a:r>
            <a:r>
              <a:rPr lang="en-US" sz="1600"/>
              <a:t>classes.</a:t>
            </a:r>
          </a:p>
          <a:p>
            <a:pPr marL="742950" lvl="1" indent="-285750">
              <a:lnSpc>
                <a:spcPct val="150000"/>
              </a:lnSpc>
              <a:buFont typeface="Courier New"/>
              <a:buChar char="o"/>
            </a:pPr>
            <a:r>
              <a:rPr lang="en-US" sz="1600" dirty="0"/>
              <a:t>Object </a:t>
            </a:r>
            <a:r>
              <a:rPr lang="en-US" sz="1600"/>
              <a:t>Detection: Identifying and locating objects within an image.</a:t>
            </a:r>
          </a:p>
          <a:p>
            <a:pPr marL="742950" lvl="1" indent="-285750">
              <a:lnSpc>
                <a:spcPct val="150000"/>
              </a:lnSpc>
              <a:buFont typeface="Courier New"/>
              <a:buChar char="o"/>
            </a:pPr>
            <a:r>
              <a:rPr lang="en-US" sz="1600" dirty="0"/>
              <a:t>Image Segmentation: Dividing an image into segments for detailed   analysis.</a:t>
            </a:r>
            <a:endParaRPr lang="en-US"/>
          </a:p>
          <a:p>
            <a:pPr marL="742950" lvl="1" indent="-285750">
              <a:lnSpc>
                <a:spcPct val="150000"/>
              </a:lnSpc>
              <a:buFont typeface="Courier New"/>
              <a:buChar char="o"/>
            </a:pPr>
            <a:r>
              <a:rPr lang="en-US" sz="1600"/>
              <a:t>Feature Extraction: Recognizing and extracting significant visual  </a:t>
            </a:r>
            <a:r>
              <a:rPr lang="en-US" sz="1600" dirty="0"/>
              <a:t>elements from images.</a:t>
            </a:r>
          </a:p>
          <a:p>
            <a:pPr marL="285750" indent="-285750">
              <a:lnSpc>
                <a:spcPct val="150000"/>
              </a:lnSpc>
              <a:buFont typeface="Arial" panose="020B0604020202020204" pitchFamily="34" charset="0"/>
              <a:buChar char="•"/>
            </a:pPr>
            <a:r>
              <a:rPr lang="en-US" sz="1600" dirty="0"/>
              <a:t>Develop foundational knowledge to apply computer vision techniques in sustainability-focused contexts.</a:t>
            </a:r>
          </a:p>
        </p:txBody>
      </p:sp>
    </p:spTree>
    <p:extLst>
      <p:ext uri="{BB962C8B-B14F-4D97-AF65-F5344CB8AC3E}">
        <p14:creationId xmlns:p14="http://schemas.microsoft.com/office/powerpoint/2010/main" val="19093115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1833993" cy="400110"/>
          </a:xfrm>
          <a:prstGeom prst="rect">
            <a:avLst/>
          </a:prstGeom>
          <a:noFill/>
        </p:spPr>
        <p:txBody>
          <a:bodyPr wrap="square">
            <a:spAutoFit/>
          </a:bodyPr>
          <a:lstStyle/>
          <a:p>
            <a:r>
              <a:rPr lang="en-IN" sz="2000" b="1">
                <a:solidFill>
                  <a:srgbClr val="213163"/>
                </a:solidFill>
              </a:rPr>
              <a:t>Lab Activity</a:t>
            </a:r>
            <a:endParaRPr lang="en-IN" sz="2000">
              <a:solidFill>
                <a:srgbClr val="213163"/>
              </a:solidFill>
            </a:endParaRPr>
          </a:p>
        </p:txBody>
      </p:sp>
      <p:sp>
        <p:nvSpPr>
          <p:cNvPr id="3" name="Rectangle: Rounded Corners 2">
            <a:extLst>
              <a:ext uri="{FF2B5EF4-FFF2-40B4-BE49-F238E27FC236}">
                <a16:creationId xmlns:a16="http://schemas.microsoft.com/office/drawing/2014/main" id="{1DAC23F4-4B01-13D8-94B2-61A167D7A610}"/>
              </a:ext>
            </a:extLst>
          </p:cNvPr>
          <p:cNvSpPr/>
          <p:nvPr/>
        </p:nvSpPr>
        <p:spPr>
          <a:xfrm>
            <a:off x="358848" y="3320281"/>
            <a:ext cx="8888022" cy="2429541"/>
          </a:xfrm>
          <a:prstGeom prst="roundRect">
            <a:avLst>
              <a:gd name="adj" fmla="val 12903"/>
            </a:avLst>
          </a:prstGeom>
          <a:solidFill>
            <a:srgbClr val="EDEE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sp>
        <p:nvSpPr>
          <p:cNvPr id="8" name="Text Placeholder 4">
            <a:extLst>
              <a:ext uri="{FF2B5EF4-FFF2-40B4-BE49-F238E27FC236}">
                <a16:creationId xmlns:a16="http://schemas.microsoft.com/office/drawing/2014/main" id="{1C9BD820-ADD0-0C49-72E9-19EBCC262C85}"/>
              </a:ext>
            </a:extLst>
          </p:cNvPr>
          <p:cNvSpPr>
            <a:spLocks noGrp="1"/>
          </p:cNvSpPr>
          <p:nvPr/>
        </p:nvSpPr>
        <p:spPr>
          <a:xfrm>
            <a:off x="538995" y="4679472"/>
            <a:ext cx="6382800" cy="803217"/>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ea typeface="+mn-lt"/>
                <a:cs typeface="+mn-lt"/>
                <a:hlinkClick r:id="rId3"/>
              </a:rPr>
              <a:t>Waste Sorting Using Computer Vision</a:t>
            </a:r>
            <a:endParaRPr lang="en-US"/>
          </a:p>
          <a:p>
            <a:endParaRPr lang="en-US" dirty="0">
              <a:cs typeface="Arial"/>
            </a:endParaRPr>
          </a:p>
        </p:txBody>
      </p:sp>
      <p:sp>
        <p:nvSpPr>
          <p:cNvPr id="10" name="Title 3">
            <a:extLst>
              <a:ext uri="{FF2B5EF4-FFF2-40B4-BE49-F238E27FC236}">
                <a16:creationId xmlns:a16="http://schemas.microsoft.com/office/drawing/2014/main" id="{CD452298-22D1-2E47-E112-EB87E8640B5E}"/>
              </a:ext>
            </a:extLst>
          </p:cNvPr>
          <p:cNvSpPr txBox="1">
            <a:spLocks/>
          </p:cNvSpPr>
          <p:nvPr/>
        </p:nvSpPr>
        <p:spPr>
          <a:xfrm>
            <a:off x="2516659" y="3504485"/>
            <a:ext cx="2118256" cy="568842"/>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500" b="1">
                <a:solidFill>
                  <a:srgbClr val="002060"/>
                </a:solidFill>
              </a:rPr>
              <a:t>Hands On</a:t>
            </a:r>
          </a:p>
        </p:txBody>
      </p:sp>
      <p:sp>
        <p:nvSpPr>
          <p:cNvPr id="11" name="Text Placeholder 4">
            <a:extLst>
              <a:ext uri="{FF2B5EF4-FFF2-40B4-BE49-F238E27FC236}">
                <a16:creationId xmlns:a16="http://schemas.microsoft.com/office/drawing/2014/main" id="{088B9E43-099B-A1CD-742B-85F47FD0BDBA}"/>
              </a:ext>
            </a:extLst>
          </p:cNvPr>
          <p:cNvSpPr txBox="1">
            <a:spLocks/>
          </p:cNvSpPr>
          <p:nvPr/>
        </p:nvSpPr>
        <p:spPr>
          <a:xfrm>
            <a:off x="528363" y="4222259"/>
            <a:ext cx="885910" cy="532083"/>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nSpc>
                <a:spcPct val="100000"/>
              </a:lnSpc>
              <a:spcBef>
                <a:spcPts val="0"/>
              </a:spcBef>
              <a:buSzPct val="100000"/>
              <a:buFont typeface="Arial" panose="020B0604020202020204" pitchFamily="34" charset="0"/>
              <a:buNone/>
            </a:pPr>
            <a:r>
              <a:rPr lang="en-US" b="1" dirty="0"/>
              <a:t>Lab 2</a:t>
            </a:r>
            <a:endParaRPr lang="en-US" dirty="0">
              <a:solidFill>
                <a:srgbClr val="0000FF"/>
              </a:solidFill>
            </a:endParaRPr>
          </a:p>
        </p:txBody>
      </p:sp>
      <p:pic>
        <p:nvPicPr>
          <p:cNvPr id="14" name="Picture 13" descr="A cartoon of a person holding a clock&#10;&#10;Description automatically generated">
            <a:extLst>
              <a:ext uri="{FF2B5EF4-FFF2-40B4-BE49-F238E27FC236}">
                <a16:creationId xmlns:a16="http://schemas.microsoft.com/office/drawing/2014/main" id="{1053818D-4B91-E027-2A85-5A9F577EB5D8}"/>
              </a:ext>
            </a:extLst>
          </p:cNvPr>
          <p:cNvPicPr>
            <a:picLocks noChangeAspect="1"/>
          </p:cNvPicPr>
          <p:nvPr/>
        </p:nvPicPr>
        <p:blipFill>
          <a:blip r:embed="rId4"/>
          <a:stretch>
            <a:fillRect/>
          </a:stretch>
        </p:blipFill>
        <p:spPr>
          <a:xfrm>
            <a:off x="7008876" y="1475994"/>
            <a:ext cx="5004054" cy="5004054"/>
          </a:xfrm>
          <a:prstGeom prst="rect">
            <a:avLst/>
          </a:prstGeom>
        </p:spPr>
      </p:pic>
    </p:spTree>
    <p:extLst>
      <p:ext uri="{BB962C8B-B14F-4D97-AF65-F5344CB8AC3E}">
        <p14:creationId xmlns:p14="http://schemas.microsoft.com/office/powerpoint/2010/main" val="9377994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02C0F50E-3048-BEA6-6962-A48C023C0388}"/>
              </a:ext>
            </a:extLst>
          </p:cNvPr>
          <p:cNvSpPr txBox="1"/>
          <p:nvPr/>
        </p:nvSpPr>
        <p:spPr>
          <a:xfrm>
            <a:off x="212231" y="962377"/>
            <a:ext cx="5904091" cy="400110"/>
          </a:xfrm>
          <a:prstGeom prst="rect">
            <a:avLst/>
          </a:prstGeom>
          <a:noFill/>
        </p:spPr>
        <p:txBody>
          <a:bodyPr wrap="square">
            <a:spAutoFit/>
          </a:bodyPr>
          <a:lstStyle/>
          <a:p>
            <a:r>
              <a:rPr lang="en-IN" sz="2000" b="1">
                <a:solidFill>
                  <a:srgbClr val="213163"/>
                </a:solidFill>
              </a:rPr>
              <a:t>Conclusion</a:t>
            </a:r>
            <a:endParaRPr lang="en-IN" sz="2000">
              <a:solidFill>
                <a:srgbClr val="213163"/>
              </a:solidFill>
            </a:endParaRPr>
          </a:p>
        </p:txBody>
      </p:sp>
      <p:sp>
        <p:nvSpPr>
          <p:cNvPr id="4" name="TextBox 3">
            <a:extLst>
              <a:ext uri="{FF2B5EF4-FFF2-40B4-BE49-F238E27FC236}">
                <a16:creationId xmlns:a16="http://schemas.microsoft.com/office/drawing/2014/main" id="{EC8B546F-F91E-160B-DC7F-688AFB5A50EA}"/>
              </a:ext>
            </a:extLst>
          </p:cNvPr>
          <p:cNvSpPr txBox="1"/>
          <p:nvPr/>
        </p:nvSpPr>
        <p:spPr>
          <a:xfrm>
            <a:off x="195937" y="1361256"/>
            <a:ext cx="6746180" cy="3970318"/>
          </a:xfrm>
          <a:prstGeom prst="rect">
            <a:avLst/>
          </a:prstGeom>
          <a:noFill/>
        </p:spPr>
        <p:txBody>
          <a:bodyPr wrap="square" lIns="91440" tIns="45720" rIns="91440" bIns="45720" rtlCol="0" anchor="t">
            <a:spAutoFit/>
          </a:bodyPr>
          <a:lstStyle/>
          <a:p>
            <a:endParaRPr lang="en-US" sz="1800" dirty="0">
              <a:latin typeface="+mn-lt"/>
            </a:endParaRPr>
          </a:p>
          <a:p>
            <a:pPr marL="285750" indent="-285750">
              <a:buChar char="•"/>
            </a:pPr>
            <a:r>
              <a:rPr lang="en-US" sz="1800" dirty="0">
                <a:latin typeface="+mn-lt"/>
              </a:rPr>
              <a:t>Computer vision stands out as the most ultimate and transformative machine tool in interpreting the human visual world.</a:t>
            </a:r>
          </a:p>
          <a:p>
            <a:pPr marL="285750" indent="-285750">
              <a:buChar char="•"/>
            </a:pPr>
            <a:r>
              <a:rPr lang="en-US" sz="1800" dirty="0">
                <a:latin typeface="+mn-lt"/>
              </a:rPr>
              <a:t>The applications are in green technology and sustainability to change for better-from monitoring the ecosystem to optimizing resources.</a:t>
            </a:r>
          </a:p>
          <a:p>
            <a:pPr marL="285750" indent="-285750">
              <a:buChar char="•"/>
            </a:pPr>
            <a:r>
              <a:rPr lang="en-US" sz="1800" dirty="0">
                <a:latin typeface="+mn-lt"/>
              </a:rPr>
              <a:t>Few of the widely used very general tools include OpenCV, modules and basic tasks</a:t>
            </a:r>
          </a:p>
          <a:p>
            <a:pPr marL="285750" indent="-285750">
              <a:buChar char="•"/>
            </a:pPr>
            <a:r>
              <a:rPr lang="en-US" sz="1800" dirty="0">
                <a:latin typeface="+mn-lt"/>
              </a:rPr>
              <a:t>Image classification, object detection, segmentation, and feature extraction techniques with some examples.</a:t>
            </a:r>
          </a:p>
          <a:p>
            <a:pPr marL="285750" indent="-285750">
              <a:buChar char="•"/>
            </a:pPr>
            <a:r>
              <a:rPr lang="en-US" sz="1800" dirty="0">
                <a:latin typeface="+mn-lt"/>
              </a:rPr>
              <a:t>Such capabilities can be used towards developing innovations that support two important ideas: technology innovation and sustainability.</a:t>
            </a:r>
          </a:p>
        </p:txBody>
      </p:sp>
      <p:sp>
        <p:nvSpPr>
          <p:cNvPr id="8" name="TextBox 7">
            <a:extLst>
              <a:ext uri="{FF2B5EF4-FFF2-40B4-BE49-F238E27FC236}">
                <a16:creationId xmlns:a16="http://schemas.microsoft.com/office/drawing/2014/main" id="{FF6EE1DD-6A31-2A28-F8BE-6E59037422CF}"/>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9" name="TextBox 8">
            <a:extLst>
              <a:ext uri="{FF2B5EF4-FFF2-40B4-BE49-F238E27FC236}">
                <a16:creationId xmlns:a16="http://schemas.microsoft.com/office/drawing/2014/main" id="{18F06934-F528-B704-BB31-70471CEEB0BF}"/>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a:solidFill>
                  <a:srgbClr val="0000FF"/>
                </a:solidFill>
                <a:latin typeface="+mn-lt"/>
                <a:hlinkClick r:id="rId3">
                  <a:extLst>
                    <a:ext uri="{A12FA001-AC4F-418D-AE19-62706E023703}">
                      <ahyp:hlinkClr xmlns:ahyp="http://schemas.microsoft.com/office/drawing/2018/hyperlinkcolor" val="tx"/>
                    </a:ext>
                  </a:extLst>
                </a:hlinkClick>
              </a:rPr>
              <a:t>www.freepik.com/</a:t>
            </a:r>
            <a:endParaRPr lang="en-IN" sz="1200">
              <a:solidFill>
                <a:srgbClr val="0000FF"/>
              </a:solidFill>
              <a:latin typeface="+mn-lt"/>
            </a:endParaRPr>
          </a:p>
        </p:txBody>
      </p:sp>
      <p:cxnSp>
        <p:nvCxnSpPr>
          <p:cNvPr id="10" name="Straight Connector 9">
            <a:extLst>
              <a:ext uri="{FF2B5EF4-FFF2-40B4-BE49-F238E27FC236}">
                <a16:creationId xmlns:a16="http://schemas.microsoft.com/office/drawing/2014/main" id="{6247989A-A2B1-6748-7E8A-F0362FB212B6}"/>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 name="Picture 1" descr="A light bulb with a black background&#10;&#10;Description automatically generated">
            <a:extLst>
              <a:ext uri="{FF2B5EF4-FFF2-40B4-BE49-F238E27FC236}">
                <a16:creationId xmlns:a16="http://schemas.microsoft.com/office/drawing/2014/main" id="{75F7452F-58BC-17CE-3016-C04F4A0BB586}"/>
              </a:ext>
            </a:extLst>
          </p:cNvPr>
          <p:cNvPicPr>
            <a:picLocks noChangeAspect="1"/>
          </p:cNvPicPr>
          <p:nvPr/>
        </p:nvPicPr>
        <p:blipFill rotWithShape="1">
          <a:blip r:embed="rId4"/>
          <a:srcRect l="7117" t="5427" r="7295" b="7474"/>
          <a:stretch/>
        </p:blipFill>
        <p:spPr>
          <a:xfrm>
            <a:off x="7112000" y="1092200"/>
            <a:ext cx="4551680" cy="4632115"/>
          </a:xfrm>
          <a:prstGeom prst="rect">
            <a:avLst/>
          </a:prstGeom>
        </p:spPr>
      </p:pic>
    </p:spTree>
    <p:extLst>
      <p:ext uri="{BB962C8B-B14F-4D97-AF65-F5344CB8AC3E}">
        <p14:creationId xmlns:p14="http://schemas.microsoft.com/office/powerpoint/2010/main" val="20463212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02C0F50E-3048-BEA6-6962-A48C023C0388}"/>
              </a:ext>
            </a:extLst>
          </p:cNvPr>
          <p:cNvSpPr txBox="1"/>
          <p:nvPr/>
        </p:nvSpPr>
        <p:spPr>
          <a:xfrm>
            <a:off x="212231" y="962377"/>
            <a:ext cx="5904091" cy="400110"/>
          </a:xfrm>
          <a:prstGeom prst="rect">
            <a:avLst/>
          </a:prstGeom>
          <a:noFill/>
        </p:spPr>
        <p:txBody>
          <a:bodyPr wrap="square">
            <a:spAutoFit/>
          </a:bodyPr>
          <a:lstStyle/>
          <a:p>
            <a:r>
              <a:rPr lang="en-IN" sz="2000" b="1">
                <a:solidFill>
                  <a:srgbClr val="213163"/>
                </a:solidFill>
              </a:rPr>
              <a:t>References</a:t>
            </a:r>
            <a:endParaRPr lang="en-IN" sz="2000">
              <a:solidFill>
                <a:srgbClr val="213163"/>
              </a:solidFill>
            </a:endParaRPr>
          </a:p>
        </p:txBody>
      </p:sp>
      <p:sp>
        <p:nvSpPr>
          <p:cNvPr id="4" name="TextBox 3">
            <a:extLst>
              <a:ext uri="{FF2B5EF4-FFF2-40B4-BE49-F238E27FC236}">
                <a16:creationId xmlns:a16="http://schemas.microsoft.com/office/drawing/2014/main" id="{EC8B546F-F91E-160B-DC7F-688AFB5A50EA}"/>
              </a:ext>
            </a:extLst>
          </p:cNvPr>
          <p:cNvSpPr txBox="1"/>
          <p:nvPr/>
        </p:nvSpPr>
        <p:spPr>
          <a:xfrm>
            <a:off x="210314" y="1461898"/>
            <a:ext cx="9733786" cy="4356770"/>
          </a:xfrm>
          <a:prstGeom prst="rect">
            <a:avLst/>
          </a:prstGeom>
          <a:noFill/>
        </p:spPr>
        <p:txBody>
          <a:bodyPr wrap="square" rtlCol="0">
            <a:spAutoFit/>
          </a:bodyPr>
          <a:lstStyle/>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https://www.hyperscience.com/knowledge-base/computer-vision/</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https://www.csm.tech/in/offering/computer-vision</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https://aws.amazon.com/what-is/computer-vision/</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https://www.ibm.com/topics/computer-vision</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https://viso.ai/applications/computer-vision-in-environmental-conservation-applications/</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https://montrealethics.ai/computer-vision-and-sustainability/</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https://viso.ai/computer-vision/the-most-popular-computer-vision-tools/</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https://medium.com/javarevisited/important-libraries-of-opencv-56b14705bf0e</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https://en.wikipedia.org/wiki/OpenCV</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https://opencv.org/about/</a:t>
            </a:r>
          </a:p>
          <a:p>
            <a:pPr algn="just">
              <a:lnSpc>
                <a:spcPct val="107000"/>
              </a:lnSpc>
              <a:spcBef>
                <a:spcPts val="800"/>
              </a:spcBef>
            </a:pPr>
            <a:r>
              <a:rPr lang="en-US" sz="1800" u="sng" dirty="0">
                <a:solidFill>
                  <a:srgbClr val="0563C1"/>
                </a:solidFill>
                <a:effectLst/>
                <a:latin typeface="Arial" panose="020B0604020202020204" pitchFamily="34" charset="0"/>
                <a:ea typeface="Calibri" panose="020F0502020204030204" pitchFamily="34" charset="0"/>
                <a:cs typeface="Gautami" panose="020B0502040204020203" pitchFamily="34" charset="0"/>
              </a:rPr>
              <a:t>https://www.geeksforgeeks.org/opencv-overview/</a:t>
            </a:r>
            <a:endParaRPr lang="en-US" sz="1800" dirty="0">
              <a:latin typeface="+mn-lt"/>
            </a:endParaRPr>
          </a:p>
        </p:txBody>
      </p:sp>
    </p:spTree>
    <p:extLst>
      <p:ext uri="{BB962C8B-B14F-4D97-AF65-F5344CB8AC3E}">
        <p14:creationId xmlns:p14="http://schemas.microsoft.com/office/powerpoint/2010/main" val="13079258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026" name="Picture 2" descr="yellow question symbol falls on white question symbols ask sign mark  background idea concept abstract animation 3d">
            <a:extLst>
              <a:ext uri="{FF2B5EF4-FFF2-40B4-BE49-F238E27FC236}">
                <a16:creationId xmlns:a16="http://schemas.microsoft.com/office/drawing/2014/main" id="{272F6BF9-E0B6-39C7-2B38-A384504338AF}"/>
              </a:ext>
            </a:extLst>
          </p:cNvPr>
          <p:cNvPicPr>
            <a:picLocks noChangeAspect="1" noChangeArrowheads="1"/>
          </p:cNvPicPr>
          <p:nvPr/>
        </p:nvPicPr>
        <p:blipFill rotWithShape="1">
          <a:blip r:embed="rId3">
            <a:alphaModFix amt="9000"/>
            <a:extLst>
              <a:ext uri="{28A0092B-C50C-407E-A947-70E740481C1C}">
                <a14:useLocalDpi xmlns:a14="http://schemas.microsoft.com/office/drawing/2010/main" val="0"/>
              </a:ext>
            </a:extLst>
          </a:blip>
          <a:srcRect t="10666" b="1777"/>
          <a:stretch/>
        </p:blipFill>
        <p:spPr bwMode="auto">
          <a:xfrm>
            <a:off x="0" y="731520"/>
            <a:ext cx="12192000" cy="60045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ue and yellow question marks&#10;&#10;Description automatically generated">
            <a:extLst>
              <a:ext uri="{FF2B5EF4-FFF2-40B4-BE49-F238E27FC236}">
                <a16:creationId xmlns:a16="http://schemas.microsoft.com/office/drawing/2014/main" id="{977FF981-F203-FF99-8745-5BA1558CFDA5}"/>
              </a:ext>
            </a:extLst>
          </p:cNvPr>
          <p:cNvPicPr>
            <a:picLocks noChangeAspect="1"/>
          </p:cNvPicPr>
          <p:nvPr/>
        </p:nvPicPr>
        <p:blipFill>
          <a:blip r:embed="rId4"/>
          <a:stretch>
            <a:fillRect/>
          </a:stretch>
        </p:blipFill>
        <p:spPr>
          <a:xfrm>
            <a:off x="330608" y="889000"/>
            <a:ext cx="11530784" cy="5753099"/>
          </a:xfrm>
          <a:prstGeom prst="rect">
            <a:avLst/>
          </a:prstGeom>
        </p:spPr>
      </p:pic>
      <p:sp>
        <p:nvSpPr>
          <p:cNvPr id="6" name="Title 3">
            <a:extLst>
              <a:ext uri="{FF2B5EF4-FFF2-40B4-BE49-F238E27FC236}">
                <a16:creationId xmlns:a16="http://schemas.microsoft.com/office/drawing/2014/main" id="{DA496F42-3B1B-46ED-9EA1-090FE09CA2FA}"/>
              </a:ext>
            </a:extLst>
          </p:cNvPr>
          <p:cNvSpPr txBox="1">
            <a:spLocks/>
          </p:cNvSpPr>
          <p:nvPr/>
        </p:nvSpPr>
        <p:spPr>
          <a:xfrm>
            <a:off x="6096000" y="5999580"/>
            <a:ext cx="1881314" cy="393600"/>
          </a:xfrm>
          <a:prstGeom prst="rect">
            <a:avLst/>
          </a:prstGeom>
        </p:spPr>
        <p:txBody>
          <a:bodyPr/>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600" b="1">
                <a:solidFill>
                  <a:srgbClr val="484F9E"/>
                </a:solidFill>
                <a:latin typeface="Arial" panose="020B0604020202020204" pitchFamily="34" charset="0"/>
                <a:cs typeface="Arial" panose="020B0604020202020204" pitchFamily="34" charset="0"/>
              </a:rPr>
              <a:t>Let’s Start</a:t>
            </a:r>
          </a:p>
        </p:txBody>
      </p:sp>
    </p:spTree>
    <p:extLst>
      <p:ext uri="{BB962C8B-B14F-4D97-AF65-F5344CB8AC3E}">
        <p14:creationId xmlns:p14="http://schemas.microsoft.com/office/powerpoint/2010/main" val="25307484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C</a:t>
              </a:r>
            </a:p>
            <a:p>
              <a:pPr>
                <a:spcAft>
                  <a:spcPts val="800"/>
                </a:spcAft>
              </a:pPr>
              <a:r>
                <a:rPr lang="en-US" sz="2000" dirty="0">
                  <a:latin typeface="Arial" panose="020B0604020202020204" pitchFamily="34" charset="0"/>
                  <a:cs typeface="Arial" panose="020B0604020202020204" pitchFamily="34" charset="0"/>
                </a:rPr>
                <a:t>Analyzing and interpreting visual data from images or videos</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7" y="1426878"/>
            <a:ext cx="6543976" cy="2934650"/>
          </a:xfrm>
          <a:prstGeom prst="rect">
            <a:avLst/>
          </a:prstGeom>
          <a:noFill/>
        </p:spPr>
        <p:txBody>
          <a:bodyPr wrap="square" lIns="121920" tIns="60960" rIns="121920" bIns="60960" rtlCol="0" anchor="t">
            <a:spAutoFit/>
          </a:bodyPr>
          <a:lstStyle/>
          <a:p>
            <a:pPr marL="342900" indent="-342900">
              <a:spcAft>
                <a:spcPts val="800"/>
              </a:spcAft>
              <a:buFont typeface="Arial"/>
              <a:buAutoNum type="arabicPeriod"/>
            </a:pPr>
            <a:r>
              <a:rPr lang="en-US" b="1" dirty="0">
                <a:latin typeface="Arial" panose="020B0604020202020204" pitchFamily="34" charset="0"/>
                <a:cs typeface="Arial" panose="020B0604020202020204" pitchFamily="34" charset="0"/>
              </a:rPr>
              <a:t>Computer vision primarily involves which of the following tasks?</a:t>
            </a:r>
          </a:p>
          <a:p>
            <a:pPr>
              <a:spcAft>
                <a:spcPts val="800"/>
              </a:spcAft>
            </a:pPr>
            <a:endParaRPr lang="en-US" b="1"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Developing 3D computer graphics</a:t>
            </a:r>
          </a:p>
          <a:p>
            <a:pPr>
              <a:spcAft>
                <a:spcPts val="800"/>
              </a:spcAft>
            </a:pPr>
            <a:r>
              <a:rPr lang="en-US" dirty="0">
                <a:latin typeface="Arial" panose="020B0604020202020204" pitchFamily="34" charset="0"/>
                <a:cs typeface="Arial" panose="020B0604020202020204" pitchFamily="34" charset="0"/>
              </a:rPr>
              <a:t>(b) Creating efficient database storage systems</a:t>
            </a:r>
          </a:p>
          <a:p>
            <a:pPr>
              <a:spcAft>
                <a:spcPts val="800"/>
              </a:spcAft>
            </a:pPr>
            <a:r>
              <a:rPr lang="en-US" dirty="0">
                <a:latin typeface="Arial" panose="020B0604020202020204" pitchFamily="34" charset="0"/>
                <a:cs typeface="Arial" panose="020B0604020202020204" pitchFamily="34" charset="0"/>
              </a:rPr>
              <a:t>(c) Analyzing and interpreting visual data from images or videos</a:t>
            </a:r>
          </a:p>
          <a:p>
            <a:pPr>
              <a:spcAft>
                <a:spcPts val="800"/>
              </a:spcAft>
            </a:pPr>
            <a:r>
              <a:rPr lang="en-US" dirty="0">
                <a:latin typeface="Arial" panose="020B0604020202020204" pitchFamily="34" charset="0"/>
                <a:cs typeface="Arial" panose="020B0604020202020204" pitchFamily="34" charset="0"/>
              </a:rPr>
              <a:t>(d) Performing text-based language translation</a:t>
            </a: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1834508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78FFB66B-AD03-46A9-3D09-D4547302DFA3}"/>
            </a:ext>
          </a:extLst>
        </p:cNvPr>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E214D24-1DB6-7FB2-B949-0ECFD8BC4B69}"/>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1AA1B439-09E3-D3DD-6C01-C05557E08BF7}"/>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1A3ABE93-66DE-716F-2043-BF66DFF3A672}"/>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0973E570-A80E-29DC-E67D-8B73F20D1EBD}"/>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79E1BA32-155E-A388-50F3-249311C9F599}"/>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A</a:t>
              </a:r>
            </a:p>
            <a:p>
              <a:r>
                <a:rPr lang="en-US" sz="2000" dirty="0">
                  <a:latin typeface="Arial" panose="020B0604020202020204" pitchFamily="34" charset="0"/>
                  <a:cs typeface="Arial" panose="020B0604020202020204" pitchFamily="34" charset="0"/>
                </a:rPr>
                <a:t>Automatic crop monitoring to improve agricultural efficiency</a:t>
              </a:r>
            </a:p>
          </p:txBody>
        </p:sp>
      </p:grpSp>
      <p:sp>
        <p:nvSpPr>
          <p:cNvPr id="8" name="TextBox 7">
            <a:extLst>
              <a:ext uri="{FF2B5EF4-FFF2-40B4-BE49-F238E27FC236}">
                <a16:creationId xmlns:a16="http://schemas.microsoft.com/office/drawing/2014/main" id="{10CF336F-BFE3-54E0-838C-BD3B63E875ED}"/>
              </a:ext>
            </a:extLst>
          </p:cNvPr>
          <p:cNvSpPr txBox="1"/>
          <p:nvPr/>
        </p:nvSpPr>
        <p:spPr>
          <a:xfrm>
            <a:off x="193647" y="1426878"/>
            <a:ext cx="6543976" cy="3324564"/>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2. Which of the following is an example of how computer vision can aid in green technology?</a:t>
            </a:r>
          </a:p>
          <a:p>
            <a:pPr>
              <a:spcAft>
                <a:spcPts val="800"/>
              </a:spcAft>
            </a:pPr>
            <a:endParaRPr lang="en-US" b="1" dirty="0">
              <a:latin typeface="Arial" panose="020B0604020202020204" pitchFamily="34" charset="0"/>
              <a:cs typeface="Arial" panose="020B0604020202020204" pitchFamily="34" charset="0"/>
            </a:endParaRPr>
          </a:p>
          <a:p>
            <a:pPr marL="457200" indent="-457200">
              <a:spcAft>
                <a:spcPts val="800"/>
              </a:spcAft>
              <a:buAutoNum type="alphaLcParenBoth"/>
            </a:pPr>
            <a:r>
              <a:rPr lang="en-US" dirty="0">
                <a:latin typeface="Arial" panose="020B0604020202020204" pitchFamily="34" charset="0"/>
                <a:cs typeface="Arial" panose="020B0604020202020204" pitchFamily="34" charset="0"/>
              </a:rPr>
              <a:t>Automatic crop monitoring to improve agricultural efficiency</a:t>
            </a:r>
          </a:p>
          <a:p>
            <a:pPr marL="457200" indent="-457200">
              <a:spcAft>
                <a:spcPts val="800"/>
              </a:spcAft>
              <a:buFont typeface="Arial"/>
              <a:buAutoNum type="alphaLcParenBoth"/>
            </a:pPr>
            <a:r>
              <a:rPr lang="en-US" dirty="0">
                <a:latin typeface="Arial" panose="020B0604020202020204" pitchFamily="34" charset="0"/>
                <a:cs typeface="Arial" panose="020B0604020202020204" pitchFamily="34" charset="0"/>
              </a:rPr>
              <a:t>Voice recognition for AI assistants</a:t>
            </a:r>
          </a:p>
          <a:p>
            <a:pPr marL="457200" indent="-457200">
              <a:spcAft>
                <a:spcPts val="800"/>
              </a:spcAft>
              <a:buAutoNum type="alphaLcParenBoth"/>
            </a:pPr>
            <a:r>
              <a:rPr lang="en-US" dirty="0">
                <a:latin typeface="Arial" panose="020B0604020202020204" pitchFamily="34" charset="0"/>
                <a:cs typeface="Arial" panose="020B0604020202020204" pitchFamily="34" charset="0"/>
              </a:rPr>
              <a:t>Data compression algorithms for faster processing</a:t>
            </a:r>
          </a:p>
          <a:p>
            <a:pPr marL="457200" indent="-457200">
              <a:spcAft>
                <a:spcPts val="800"/>
              </a:spcAft>
              <a:buAutoNum type="alphaLcParenBoth"/>
            </a:pPr>
            <a:r>
              <a:rPr lang="en-US" dirty="0">
                <a:latin typeface="Arial" panose="020B0604020202020204" pitchFamily="34" charset="0"/>
                <a:cs typeface="Arial" panose="020B0604020202020204" pitchFamily="34" charset="0"/>
              </a:rPr>
              <a:t>Creating video games with realistic graphics</a:t>
            </a:r>
          </a:p>
          <a:p>
            <a:pPr>
              <a:spcAft>
                <a:spcPts val="800"/>
              </a:spcAft>
            </a:pPr>
            <a:endParaRPr lang="en-US" dirty="0">
              <a:latin typeface="Arial" panose="020B0604020202020204" pitchFamily="34" charset="0"/>
              <a:cs typeface="Arial" panose="020B0604020202020204" pitchFamily="34" charset="0"/>
            </a:endParaRPr>
          </a:p>
        </p:txBody>
      </p:sp>
      <p:pic>
        <p:nvPicPr>
          <p:cNvPr id="9" name="Picture 8" descr="A cartoon of a person standing next to a question mark&#10;&#10;Description automatically generated">
            <a:extLst>
              <a:ext uri="{FF2B5EF4-FFF2-40B4-BE49-F238E27FC236}">
                <a16:creationId xmlns:a16="http://schemas.microsoft.com/office/drawing/2014/main" id="{1B4DA322-3FAC-2D7C-6675-B37C06C778F2}"/>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4044690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2DA74A45-46A0-0273-AA57-0BF4AAC872E7}"/>
            </a:ext>
          </a:extLst>
        </p:cNvPr>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93DE597-9F30-C3CB-AB78-5C6C921031EA}"/>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E58B532F-4CFA-3F19-89D7-A3E5247EC77B}"/>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072C117F-FD84-4400-417F-EF50A4BF1882}"/>
              </a:ext>
            </a:extLst>
          </p:cNvPr>
          <p:cNvGrpSpPr/>
          <p:nvPr/>
        </p:nvGrpSpPr>
        <p:grpSpPr>
          <a:xfrm>
            <a:off x="1" y="5379729"/>
            <a:ext cx="12192000" cy="1231268"/>
            <a:chOff x="229036" y="4299585"/>
            <a:chExt cx="8640644" cy="693895"/>
          </a:xfrm>
        </p:grpSpPr>
        <p:sp>
          <p:nvSpPr>
            <p:cNvPr id="6" name="Rectangle 5">
              <a:extLst>
                <a:ext uri="{FF2B5EF4-FFF2-40B4-BE49-F238E27FC236}">
                  <a16:creationId xmlns:a16="http://schemas.microsoft.com/office/drawing/2014/main" id="{43082954-C4BA-9FB1-07C8-4DF62E27E0A8}"/>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26D30CCE-65E0-181B-AD7A-806905105531}"/>
                </a:ext>
              </a:extLst>
            </p:cNvPr>
            <p:cNvSpPr txBox="1"/>
            <p:nvPr/>
          </p:nvSpPr>
          <p:spPr>
            <a:xfrm>
              <a:off x="446628" y="4386401"/>
              <a:ext cx="6834373" cy="607079"/>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a:p>
              <a:r>
                <a:rPr lang="en-US" sz="2000" dirty="0">
                  <a:latin typeface="Arial" panose="020B0604020202020204" pitchFamily="34" charset="0"/>
                  <a:cs typeface="Arial" panose="020B0604020202020204" pitchFamily="34" charset="0"/>
                </a:rPr>
                <a:t>OpenCV is an open-source library focused on image processing and computer vision tasks.</a:t>
              </a:r>
            </a:p>
          </p:txBody>
        </p:sp>
      </p:grpSp>
      <p:sp>
        <p:nvSpPr>
          <p:cNvPr id="8" name="TextBox 7">
            <a:extLst>
              <a:ext uri="{FF2B5EF4-FFF2-40B4-BE49-F238E27FC236}">
                <a16:creationId xmlns:a16="http://schemas.microsoft.com/office/drawing/2014/main" id="{C590C588-AB12-5F94-0EE4-177A9E269C2A}"/>
              </a:ext>
            </a:extLst>
          </p:cNvPr>
          <p:cNvSpPr txBox="1"/>
          <p:nvPr/>
        </p:nvSpPr>
        <p:spPr>
          <a:xfrm>
            <a:off x="193647" y="1426878"/>
            <a:ext cx="6543976" cy="3796617"/>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3.  Which of the following statements about OpenCV is true?</a:t>
            </a:r>
          </a:p>
          <a:p>
            <a:pPr marL="342900" indent="-342900">
              <a:spcAft>
                <a:spcPts val="800"/>
              </a:spcAft>
              <a:buAutoNum type="arabicPeriod"/>
            </a:pPr>
            <a:endParaRPr lang="en-US" b="1" dirty="0">
              <a:latin typeface="Arial" panose="020B0604020202020204" pitchFamily="34" charset="0"/>
              <a:cs typeface="Arial" panose="020B0604020202020204" pitchFamily="34" charset="0"/>
            </a:endParaRPr>
          </a:p>
          <a:p>
            <a:pPr marL="457200" indent="-457200">
              <a:spcAft>
                <a:spcPts val="800"/>
              </a:spcAft>
              <a:buAutoNum type="alphaLcParenBoth"/>
            </a:pPr>
            <a:r>
              <a:rPr lang="en-US" dirty="0">
                <a:latin typeface="Arial" panose="020B0604020202020204" pitchFamily="34" charset="0"/>
                <a:cs typeface="Arial" panose="020B0604020202020204" pitchFamily="34" charset="0"/>
              </a:rPr>
              <a:t>OpenCV is primarily a data processing library for financial transactions.</a:t>
            </a:r>
          </a:p>
          <a:p>
            <a:pPr marL="457200" indent="-457200">
              <a:spcAft>
                <a:spcPts val="800"/>
              </a:spcAft>
              <a:buFont typeface="Arial"/>
              <a:buAutoNum type="alphaLcParenBoth"/>
            </a:pPr>
            <a:r>
              <a:rPr lang="en-US" dirty="0">
                <a:latin typeface="Arial" panose="020B0604020202020204" pitchFamily="34" charset="0"/>
                <a:cs typeface="Arial" panose="020B0604020202020204" pitchFamily="34" charset="0"/>
              </a:rPr>
              <a:t>OpenCV is an open-source library focused on image processing and computer vision tasks.</a:t>
            </a:r>
          </a:p>
          <a:p>
            <a:pPr marL="457200" indent="-457200">
              <a:spcAft>
                <a:spcPts val="800"/>
              </a:spcAft>
              <a:buFont typeface="Arial"/>
              <a:buAutoNum type="alphaLcParenBoth"/>
            </a:pPr>
            <a:r>
              <a:rPr lang="en-US" dirty="0">
                <a:latin typeface="Arial" panose="020B0604020202020204" pitchFamily="34" charset="0"/>
                <a:cs typeface="Arial" panose="020B0604020202020204" pitchFamily="34" charset="0"/>
              </a:rPr>
              <a:t>OpenCV was developed to primarily support machine learning-based data analysis.</a:t>
            </a:r>
          </a:p>
          <a:p>
            <a:pPr marL="457200" indent="-457200">
              <a:spcAft>
                <a:spcPts val="800"/>
              </a:spcAft>
              <a:buAutoNum type="alphaLcParenBoth"/>
            </a:pPr>
            <a:r>
              <a:rPr lang="en-US" dirty="0">
                <a:latin typeface="Arial" panose="020B0604020202020204" pitchFamily="34" charset="0"/>
                <a:cs typeface="Arial" panose="020B0604020202020204" pitchFamily="34" charset="0"/>
              </a:rPr>
              <a:t>OpenCV is a closed-source, commercial software for video analysis only.</a:t>
            </a:r>
          </a:p>
        </p:txBody>
      </p:sp>
      <p:pic>
        <p:nvPicPr>
          <p:cNvPr id="9" name="Picture 8" descr="A cartoon of a person standing next to a question mark&#10;&#10;Description automatically generated">
            <a:extLst>
              <a:ext uri="{FF2B5EF4-FFF2-40B4-BE49-F238E27FC236}">
                <a16:creationId xmlns:a16="http://schemas.microsoft.com/office/drawing/2014/main" id="{7C751F10-7061-FD12-93DF-FB2256288201}"/>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2291896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AFF1AC03-B4DD-1DC2-63E1-733C7486C37D}"/>
            </a:ext>
          </a:extLst>
        </p:cNvPr>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894A9846-E8BE-E2BB-E6E3-D20AD95C6CC9}"/>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87C776E-0DA6-F82B-C5D1-76B988EFC038}"/>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0AE8BE8D-046E-A4C0-4123-48F434FD10FA}"/>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F2F62ECD-2525-4124-9493-B7C4C5F15168}"/>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3CC9F18D-8985-B4FE-D362-0DE41DFBC35D}"/>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a:p>
              <a:pPr>
                <a:spcAft>
                  <a:spcPts val="800"/>
                </a:spcAft>
              </a:pPr>
              <a:r>
                <a:rPr lang="en-US" sz="2000" dirty="0">
                  <a:latin typeface="Arial" panose="020B0604020202020204" pitchFamily="34" charset="0"/>
                  <a:cs typeface="Arial" panose="020B0604020202020204" pitchFamily="34" charset="0"/>
                </a:rPr>
                <a:t>cv2.imread()</a:t>
              </a:r>
            </a:p>
          </p:txBody>
        </p:sp>
      </p:grpSp>
      <p:sp>
        <p:nvSpPr>
          <p:cNvPr id="8" name="TextBox 7">
            <a:extLst>
              <a:ext uri="{FF2B5EF4-FFF2-40B4-BE49-F238E27FC236}">
                <a16:creationId xmlns:a16="http://schemas.microsoft.com/office/drawing/2014/main" id="{2D78EA8C-9AB6-4F88-FF44-66CFDCB45035}"/>
              </a:ext>
            </a:extLst>
          </p:cNvPr>
          <p:cNvSpPr txBox="1"/>
          <p:nvPr/>
        </p:nvSpPr>
        <p:spPr>
          <a:xfrm>
            <a:off x="193647" y="1426878"/>
            <a:ext cx="6543976" cy="3037242"/>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4.  Which of the following functions is used in OpenCV to read an image?</a:t>
            </a:r>
          </a:p>
          <a:p>
            <a:pPr marL="342900" indent="-342900">
              <a:spcAft>
                <a:spcPts val="800"/>
              </a:spcAft>
              <a:buAutoNum type="arabicPeriod"/>
            </a:pPr>
            <a:endParaRPr lang="en-US" b="1" dirty="0">
              <a:latin typeface="Arial" panose="020B0604020202020204" pitchFamily="34" charset="0"/>
              <a:cs typeface="Arial" panose="020B0604020202020204" pitchFamily="34" charset="0"/>
            </a:endParaRPr>
          </a:p>
          <a:p>
            <a:pPr marL="457200" indent="-457200">
              <a:spcAft>
                <a:spcPts val="800"/>
              </a:spcAft>
              <a:buAutoNum type="alphaLcParenBoth"/>
            </a:pPr>
            <a:r>
              <a:rPr lang="en-US" dirty="0">
                <a:latin typeface="Arial" panose="020B0604020202020204" pitchFamily="34" charset="0"/>
                <a:cs typeface="Arial" panose="020B0604020202020204" pitchFamily="34" charset="0"/>
              </a:rPr>
              <a:t>cv2.imshow()</a:t>
            </a:r>
          </a:p>
          <a:p>
            <a:pPr marL="457200" indent="-457200">
              <a:spcAft>
                <a:spcPts val="800"/>
              </a:spcAft>
              <a:buFont typeface="Arial"/>
              <a:buAutoNum type="alphaLcParenBoth"/>
            </a:pPr>
            <a:r>
              <a:rPr lang="en-US" dirty="0">
                <a:latin typeface="Arial" panose="020B0604020202020204" pitchFamily="34" charset="0"/>
                <a:cs typeface="Arial" panose="020B0604020202020204" pitchFamily="34" charset="0"/>
              </a:rPr>
              <a:t>cv2.imread()</a:t>
            </a:r>
          </a:p>
          <a:p>
            <a:pPr marL="457200" indent="-457200">
              <a:spcAft>
                <a:spcPts val="800"/>
              </a:spcAft>
              <a:buFont typeface="Arial"/>
              <a:buAutoNum type="alphaLcParenBoth"/>
            </a:pPr>
            <a:r>
              <a:rPr lang="en-US" dirty="0">
                <a:latin typeface="Arial" panose="020B0604020202020204" pitchFamily="34" charset="0"/>
                <a:cs typeface="Arial" panose="020B0604020202020204" pitchFamily="34" charset="0"/>
              </a:rPr>
              <a:t>cv2.detect()</a:t>
            </a:r>
          </a:p>
          <a:p>
            <a:pPr marL="457200" indent="-457200">
              <a:spcAft>
                <a:spcPts val="800"/>
              </a:spcAft>
              <a:buAutoNum type="alphaLcParenBoth"/>
            </a:pPr>
            <a:r>
              <a:rPr lang="en-US" dirty="0">
                <a:latin typeface="Arial" panose="020B0604020202020204" pitchFamily="34" charset="0"/>
                <a:cs typeface="Arial" panose="020B0604020202020204" pitchFamily="34" charset="0"/>
              </a:rPr>
              <a:t>cv2.segment()</a:t>
            </a:r>
          </a:p>
          <a:p>
            <a:pPr>
              <a:spcAft>
                <a:spcPts val="800"/>
              </a:spcAft>
            </a:pPr>
            <a:endParaRPr lang="en-US" dirty="0">
              <a:latin typeface="Arial" panose="020B0604020202020204" pitchFamily="34" charset="0"/>
              <a:cs typeface="Arial" panose="020B0604020202020204" pitchFamily="34" charset="0"/>
            </a:endParaRPr>
          </a:p>
        </p:txBody>
      </p:sp>
      <p:pic>
        <p:nvPicPr>
          <p:cNvPr id="9" name="Picture 8" descr="A cartoon of a person standing next to a question mark&#10;&#10;Description automatically generated">
            <a:extLst>
              <a:ext uri="{FF2B5EF4-FFF2-40B4-BE49-F238E27FC236}">
                <a16:creationId xmlns:a16="http://schemas.microsoft.com/office/drawing/2014/main" id="{506921D3-6487-E171-AB38-3B9716BAF54C}"/>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352539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63F9F20F-7830-1333-4C42-DF9017445B0F}"/>
            </a:ext>
          </a:extLst>
        </p:cNvPr>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8B46E183-C0E3-E4FA-AA17-3C159E0CF47B}"/>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FF050E98-F522-8F07-F48F-BFADAF3CD204}"/>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232C31D5-0A04-6085-A809-90CEBBC3DADD}"/>
              </a:ext>
            </a:extLst>
          </p:cNvPr>
          <p:cNvGrpSpPr/>
          <p:nvPr/>
        </p:nvGrpSpPr>
        <p:grpSpPr>
          <a:xfrm>
            <a:off x="1" y="5379729"/>
            <a:ext cx="12192000" cy="1231268"/>
            <a:chOff x="229036" y="4299585"/>
            <a:chExt cx="8640644" cy="693895"/>
          </a:xfrm>
        </p:grpSpPr>
        <p:sp>
          <p:nvSpPr>
            <p:cNvPr id="6" name="Rectangle 5">
              <a:extLst>
                <a:ext uri="{FF2B5EF4-FFF2-40B4-BE49-F238E27FC236}">
                  <a16:creationId xmlns:a16="http://schemas.microsoft.com/office/drawing/2014/main" id="{B56CE122-AFFD-2072-8412-2572EB46448D}"/>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D39F05AC-5333-6FB8-CF42-7D0556FD0B97}"/>
                </a:ext>
              </a:extLst>
            </p:cNvPr>
            <p:cNvSpPr txBox="1"/>
            <p:nvPr/>
          </p:nvSpPr>
          <p:spPr>
            <a:xfrm>
              <a:off x="446628" y="4386401"/>
              <a:ext cx="6834373" cy="607079"/>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a:p>
              <a:r>
                <a:rPr lang="en-US" sz="2000" dirty="0">
                  <a:latin typeface="Arial" panose="020B0604020202020204" pitchFamily="34" charset="0"/>
                  <a:cs typeface="Arial" panose="020B0604020202020204" pitchFamily="34" charset="0"/>
                </a:rPr>
                <a:t>To divide the image into meaningful regions or segments</a:t>
              </a:r>
            </a:p>
            <a:p>
              <a:endParaRPr lang="en-US" sz="2000" dirty="0">
                <a:latin typeface="Arial" panose="020B0604020202020204" pitchFamily="34" charset="0"/>
                <a:cs typeface="Arial" panose="020B0604020202020204" pitchFamily="34" charset="0"/>
              </a:endParaRPr>
            </a:p>
          </p:txBody>
        </p:sp>
      </p:grpSp>
      <p:sp>
        <p:nvSpPr>
          <p:cNvPr id="8" name="TextBox 7">
            <a:extLst>
              <a:ext uri="{FF2B5EF4-FFF2-40B4-BE49-F238E27FC236}">
                <a16:creationId xmlns:a16="http://schemas.microsoft.com/office/drawing/2014/main" id="{46CB610B-DD03-D9B4-F521-0FB6A473E387}"/>
              </a:ext>
            </a:extLst>
          </p:cNvPr>
          <p:cNvSpPr txBox="1"/>
          <p:nvPr/>
        </p:nvSpPr>
        <p:spPr>
          <a:xfrm>
            <a:off x="193647" y="1426878"/>
            <a:ext cx="6543976" cy="3427157"/>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5.  What is the primary goal of image segmentation?</a:t>
            </a:r>
          </a:p>
          <a:p>
            <a:pPr>
              <a:spcAft>
                <a:spcPts val="800"/>
              </a:spcAft>
            </a:pPr>
            <a:endParaRPr lang="en-US" dirty="0">
              <a:latin typeface="Arial" panose="020B0604020202020204" pitchFamily="34" charset="0"/>
              <a:cs typeface="Arial" panose="020B0604020202020204" pitchFamily="34" charset="0"/>
            </a:endParaRPr>
          </a:p>
          <a:p>
            <a:pPr marL="457200" indent="-457200">
              <a:spcAft>
                <a:spcPts val="800"/>
              </a:spcAft>
              <a:buAutoNum type="alphaLcParenBoth"/>
            </a:pPr>
            <a:r>
              <a:rPr lang="en-US" dirty="0">
                <a:latin typeface="Arial" panose="020B0604020202020204" pitchFamily="34" charset="0"/>
                <a:cs typeface="Arial" panose="020B0604020202020204" pitchFamily="34" charset="0"/>
              </a:rPr>
              <a:t>To classify the entire image into a single label</a:t>
            </a:r>
          </a:p>
          <a:p>
            <a:pPr marL="457200" indent="-457200">
              <a:spcAft>
                <a:spcPts val="800"/>
              </a:spcAft>
              <a:buFont typeface="Arial"/>
              <a:buAutoNum type="alphaLcParenBoth"/>
            </a:pPr>
            <a:r>
              <a:rPr lang="en-US" dirty="0">
                <a:latin typeface="Arial" panose="020B0604020202020204" pitchFamily="34" charset="0"/>
                <a:cs typeface="Arial" panose="020B0604020202020204" pitchFamily="34" charset="0"/>
              </a:rPr>
              <a:t>To divide the image into meaningful regions or segments</a:t>
            </a:r>
          </a:p>
          <a:p>
            <a:pPr marL="457200" indent="-457200">
              <a:spcAft>
                <a:spcPts val="800"/>
              </a:spcAft>
              <a:buFont typeface="Arial"/>
              <a:buAutoNum type="alphaLcParenBoth"/>
            </a:pPr>
            <a:r>
              <a:rPr lang="en-US" dirty="0">
                <a:latin typeface="Arial" panose="020B0604020202020204" pitchFamily="34" charset="0"/>
                <a:cs typeface="Arial" panose="020B0604020202020204" pitchFamily="34" charset="0"/>
              </a:rPr>
              <a:t>To enhance the color quality of an image</a:t>
            </a:r>
          </a:p>
          <a:p>
            <a:pPr marL="457200" indent="-457200">
              <a:spcAft>
                <a:spcPts val="800"/>
              </a:spcAft>
              <a:buFont typeface="Arial"/>
              <a:buAutoNum type="alphaLcParenBoth"/>
            </a:pPr>
            <a:r>
              <a:rPr lang="en-US" dirty="0">
                <a:latin typeface="Arial" panose="020B0604020202020204" pitchFamily="34" charset="0"/>
                <a:cs typeface="Arial" panose="020B0604020202020204" pitchFamily="34" charset="0"/>
              </a:rPr>
              <a:t>To reduce the resolution of an image</a:t>
            </a:r>
          </a:p>
          <a:p>
            <a:pPr marL="457200" indent="-457200">
              <a:spcAft>
                <a:spcPts val="800"/>
              </a:spcAft>
              <a:buAutoNum type="alphaLcParenBoth"/>
            </a:pPr>
            <a:endParaRPr lang="en-US" dirty="0">
              <a:latin typeface="Arial" panose="020B0604020202020204" pitchFamily="34" charset="0"/>
              <a:cs typeface="Arial" panose="020B0604020202020204" pitchFamily="34" charset="0"/>
            </a:endParaRPr>
          </a:p>
          <a:p>
            <a:pPr>
              <a:spcAft>
                <a:spcPts val="800"/>
              </a:spcAft>
            </a:pPr>
            <a:endParaRPr lang="en-US" dirty="0">
              <a:latin typeface="Arial" panose="020B0604020202020204" pitchFamily="34" charset="0"/>
              <a:cs typeface="Arial" panose="020B0604020202020204" pitchFamily="34" charset="0"/>
            </a:endParaRPr>
          </a:p>
        </p:txBody>
      </p:sp>
      <p:pic>
        <p:nvPicPr>
          <p:cNvPr id="9" name="Picture 8" descr="A cartoon of a person standing next to a question mark&#10;&#10;Description automatically generated">
            <a:extLst>
              <a:ext uri="{FF2B5EF4-FFF2-40B4-BE49-F238E27FC236}">
                <a16:creationId xmlns:a16="http://schemas.microsoft.com/office/drawing/2014/main" id="{19DBBBC3-1784-85F8-6F5C-7082C1638734}"/>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2821000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1;g5fab984687_2_0">
            <a:extLst>
              <a:ext uri="{FF2B5EF4-FFF2-40B4-BE49-F238E27FC236}">
                <a16:creationId xmlns:a16="http://schemas.microsoft.com/office/drawing/2014/main" id="{0C30A77F-BE9B-73CB-CC7F-A1F8B5B87AB9}"/>
              </a:ext>
            </a:extLst>
          </p:cNvPr>
          <p:cNvSpPr txBox="1">
            <a:spLocks/>
          </p:cNvSpPr>
          <p:nvPr/>
        </p:nvSpPr>
        <p:spPr>
          <a:xfrm>
            <a:off x="4315206" y="3214562"/>
            <a:ext cx="3561588" cy="9870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5000" b="1">
                <a:solidFill>
                  <a:srgbClr val="213163"/>
                </a:solidFill>
              </a:rPr>
              <a:t>Thank You</a:t>
            </a:r>
            <a:endParaRPr lang="en-US" sz="5000"/>
          </a:p>
        </p:txBody>
      </p:sp>
    </p:spTree>
    <p:extLst>
      <p:ext uri="{BB962C8B-B14F-4D97-AF65-F5344CB8AC3E}">
        <p14:creationId xmlns:p14="http://schemas.microsoft.com/office/powerpoint/2010/main" val="3544365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A32B3C-D9C8-65B6-1442-8DF6B935E489}"/>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What is Computer Vision? </a:t>
            </a:r>
          </a:p>
        </p:txBody>
      </p:sp>
      <p:sp>
        <p:nvSpPr>
          <p:cNvPr id="8" name="Text Placeholder 4">
            <a:extLst>
              <a:ext uri="{FF2B5EF4-FFF2-40B4-BE49-F238E27FC236}">
                <a16:creationId xmlns:a16="http://schemas.microsoft.com/office/drawing/2014/main" id="{8FB8E816-E868-A86A-9AC1-52D61C79325A}"/>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F75200A7-18E1-CA4C-8F79-CA701296CE7A}"/>
              </a:ext>
            </a:extLst>
          </p:cNvPr>
          <p:cNvSpPr txBox="1"/>
          <p:nvPr/>
        </p:nvSpPr>
        <p:spPr>
          <a:xfrm>
            <a:off x="208214" y="1583128"/>
            <a:ext cx="6528656" cy="3739998"/>
          </a:xfrm>
          <a:prstGeom prst="rect">
            <a:avLst/>
          </a:prstGeom>
          <a:noFill/>
        </p:spPr>
        <p:txBody>
          <a:bodyPr wrap="square" lIns="91440" tIns="45720" rIns="91440" bIns="45720" anchor="t">
            <a:spAutoFit/>
          </a:bodyPr>
          <a:lstStyle/>
          <a:p>
            <a:pPr marL="285750" indent="-285750">
              <a:lnSpc>
                <a:spcPct val="150000"/>
              </a:lnSpc>
              <a:buFont typeface="Arial" panose="020B0604020202020204" pitchFamily="34" charset="0"/>
              <a:buChar char="•"/>
            </a:pPr>
            <a:r>
              <a:rPr lang="en-US" sz="1600" dirty="0"/>
              <a:t>Computer vision is a cross-disciplinary field within artificial intelligence wherein computers are enabled to interpret or understand visual information from the world, much like humans do.</a:t>
            </a:r>
            <a:endParaRPr lang="en-US" sz="1600"/>
          </a:p>
          <a:p>
            <a:pPr marL="285750" indent="-285750">
              <a:lnSpc>
                <a:spcPct val="150000"/>
              </a:lnSpc>
              <a:buFont typeface="Arial" panose="020B0604020202020204" pitchFamily="34" charset="0"/>
              <a:buChar char="•"/>
            </a:pPr>
            <a:r>
              <a:rPr lang="en-US" sz="1600" dirty="0"/>
              <a:t>It empowers computers to process and analyze images and videos for automation and decision-making.</a:t>
            </a:r>
          </a:p>
          <a:p>
            <a:pPr marL="285750" indent="-285750">
              <a:lnSpc>
                <a:spcPct val="150000"/>
              </a:lnSpc>
              <a:buFont typeface="Arial" panose="020B0604020202020204" pitchFamily="34" charset="0"/>
              <a:buChar char="•"/>
            </a:pPr>
            <a:r>
              <a:rPr lang="en-US" sz="1600" dirty="0"/>
              <a:t>Role in Sustainability: </a:t>
            </a:r>
            <a:endParaRPr lang="en-IN" sz="1600"/>
          </a:p>
          <a:p>
            <a:pPr marL="742950" lvl="1" indent="-285750">
              <a:lnSpc>
                <a:spcPct val="150000"/>
              </a:lnSpc>
              <a:buFont typeface="Courier New" panose="020B0604020202020204" pitchFamily="34" charset="0"/>
              <a:buChar char="o"/>
            </a:pPr>
            <a:r>
              <a:rPr lang="en-US" sz="1600" dirty="0"/>
              <a:t>Monitors environmental conditions, </a:t>
            </a:r>
            <a:endParaRPr lang="en-IN" sz="1600"/>
          </a:p>
          <a:p>
            <a:pPr marL="742950" lvl="1" indent="-285750">
              <a:lnSpc>
                <a:spcPct val="150000"/>
              </a:lnSpc>
              <a:buFont typeface="Courier New" panose="020B0604020202020204" pitchFamily="34" charset="0"/>
              <a:buChar char="o"/>
            </a:pPr>
            <a:r>
              <a:rPr lang="en-US" sz="1600" dirty="0"/>
              <a:t>Optimizes resources, </a:t>
            </a:r>
            <a:endParaRPr lang="en-IN" sz="1600"/>
          </a:p>
          <a:p>
            <a:pPr marL="742950" lvl="1" indent="-285750">
              <a:lnSpc>
                <a:spcPct val="150000"/>
              </a:lnSpc>
              <a:buFont typeface="Courier New" panose="020B0604020202020204" pitchFamily="34" charset="0"/>
              <a:buChar char="o"/>
            </a:pPr>
            <a:r>
              <a:rPr lang="en-US" sz="1600" dirty="0"/>
              <a:t>Supports sustainability initiatives.</a:t>
            </a:r>
            <a:endParaRPr lang="en-IN" sz="1600"/>
          </a:p>
        </p:txBody>
      </p:sp>
      <p:grpSp>
        <p:nvGrpSpPr>
          <p:cNvPr id="2" name="Group 1">
            <a:extLst>
              <a:ext uri="{FF2B5EF4-FFF2-40B4-BE49-F238E27FC236}">
                <a16:creationId xmlns:a16="http://schemas.microsoft.com/office/drawing/2014/main" id="{C7906E52-350D-6DB1-AB95-3403E9CC5240}"/>
              </a:ext>
            </a:extLst>
          </p:cNvPr>
          <p:cNvGrpSpPr/>
          <p:nvPr/>
        </p:nvGrpSpPr>
        <p:grpSpPr>
          <a:xfrm>
            <a:off x="0" y="6055360"/>
            <a:ext cx="12192000" cy="356968"/>
            <a:chOff x="0" y="6055360"/>
            <a:chExt cx="12192000" cy="356968"/>
          </a:xfrm>
        </p:grpSpPr>
        <p:sp>
          <p:nvSpPr>
            <p:cNvPr id="5" name="TextBox 4">
              <a:extLst>
                <a:ext uri="{FF2B5EF4-FFF2-40B4-BE49-F238E27FC236}">
                  <a16:creationId xmlns:a16="http://schemas.microsoft.com/office/drawing/2014/main" id="{1BA94426-A8D6-AC97-9984-A2DA8B3E4F39}"/>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6" name="TextBox 5">
              <a:extLst>
                <a:ext uri="{FF2B5EF4-FFF2-40B4-BE49-F238E27FC236}">
                  <a16:creationId xmlns:a16="http://schemas.microsoft.com/office/drawing/2014/main" id="{2F732502-8EEE-9D70-09C9-857AF82E6B98}"/>
                </a:ext>
              </a:extLst>
            </p:cNvPr>
            <p:cNvSpPr txBox="1"/>
            <p:nvPr/>
          </p:nvSpPr>
          <p:spPr>
            <a:xfrm>
              <a:off x="880529" y="6135329"/>
              <a:ext cx="6906619" cy="276999"/>
            </a:xfrm>
            <a:prstGeom prst="rect">
              <a:avLst/>
            </a:prstGeom>
            <a:noFill/>
          </p:spPr>
          <p:txBody>
            <a:bodyPr wrap="square" rtlCol="0">
              <a:spAutoFit/>
            </a:bodyPr>
            <a:lstStyle/>
            <a:p>
              <a:pPr>
                <a:spcAft>
                  <a:spcPts val="800"/>
                </a:spcAft>
              </a:pPr>
              <a:r>
                <a:rPr lang="en-IN" sz="1200" dirty="0">
                  <a:solidFill>
                    <a:srgbClr val="0000FF"/>
                  </a:solidFill>
                  <a:latin typeface="+mn-lt"/>
                </a:rPr>
                <a:t>https://www.zfort.com/blog/Computer-Vision</a:t>
              </a:r>
            </a:p>
          </p:txBody>
        </p:sp>
        <p:cxnSp>
          <p:nvCxnSpPr>
            <p:cNvPr id="7" name="Straight Connector 6">
              <a:extLst>
                <a:ext uri="{FF2B5EF4-FFF2-40B4-BE49-F238E27FC236}">
                  <a16:creationId xmlns:a16="http://schemas.microsoft.com/office/drawing/2014/main" id="{027EE02F-D1C0-62BA-DCDF-0E59492DDF14}"/>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1026" name="Picture 2" descr="What is Computer Vision">
            <a:extLst>
              <a:ext uri="{FF2B5EF4-FFF2-40B4-BE49-F238E27FC236}">
                <a16:creationId xmlns:a16="http://schemas.microsoft.com/office/drawing/2014/main" id="{89FD9429-D1EF-CD05-EAFE-5F540646E2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5779" y="1830370"/>
            <a:ext cx="4968468" cy="3440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6654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A32B3C-D9C8-65B6-1442-8DF6B935E489}"/>
              </a:ext>
            </a:extLst>
          </p:cNvPr>
          <p:cNvSpPr txBox="1">
            <a:spLocks/>
          </p:cNvSpPr>
          <p:nvPr/>
        </p:nvSpPr>
        <p:spPr>
          <a:xfrm>
            <a:off x="208365" y="931736"/>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Functionality of Computer Vision</a:t>
            </a:r>
          </a:p>
        </p:txBody>
      </p:sp>
      <p:sp>
        <p:nvSpPr>
          <p:cNvPr id="8" name="Text Placeholder 4">
            <a:extLst>
              <a:ext uri="{FF2B5EF4-FFF2-40B4-BE49-F238E27FC236}">
                <a16:creationId xmlns:a16="http://schemas.microsoft.com/office/drawing/2014/main" id="{8FB8E816-E868-A86A-9AC1-52D61C79325A}"/>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F75200A7-18E1-CA4C-8F79-CA701296CE7A}"/>
              </a:ext>
            </a:extLst>
          </p:cNvPr>
          <p:cNvSpPr txBox="1"/>
          <p:nvPr/>
        </p:nvSpPr>
        <p:spPr>
          <a:xfrm>
            <a:off x="210695" y="1530121"/>
            <a:ext cx="6778507" cy="3739998"/>
          </a:xfrm>
          <a:prstGeom prst="rect">
            <a:avLst/>
          </a:prstGeom>
          <a:noFill/>
        </p:spPr>
        <p:txBody>
          <a:bodyPr wrap="square" lIns="91440" tIns="45720" rIns="91440" bIns="45720" anchor="t">
            <a:spAutoFit/>
          </a:bodyPr>
          <a:lstStyle/>
          <a:p>
            <a:pPr marL="285750" indent="-285750">
              <a:lnSpc>
                <a:spcPct val="150000"/>
              </a:lnSpc>
              <a:buFont typeface="Arial" panose="020B0604020202020204" pitchFamily="34" charset="0"/>
              <a:buChar char="•"/>
            </a:pPr>
            <a:r>
              <a:rPr lang="en-US" sz="1600" dirty="0">
                <a:latin typeface="Arial"/>
                <a:cs typeface="Arial"/>
              </a:rPr>
              <a:t>Extracts useful insights from digital images/videos.</a:t>
            </a:r>
            <a:endParaRPr lang="en-US" sz="1600"/>
          </a:p>
          <a:p>
            <a:pPr marL="285750" indent="-285750">
              <a:lnSpc>
                <a:spcPct val="150000"/>
              </a:lnSpc>
              <a:buFont typeface="Arial,Sans-Serif" panose="020B0604020202020204" pitchFamily="34" charset="0"/>
              <a:buChar char="•"/>
            </a:pPr>
            <a:r>
              <a:rPr lang="en-US" sz="1600" dirty="0"/>
              <a:t>It combines principles from computer science, engineering, cognitive science.</a:t>
            </a:r>
          </a:p>
          <a:p>
            <a:pPr marL="285750" indent="-285750">
              <a:lnSpc>
                <a:spcPct val="150000"/>
              </a:lnSpc>
              <a:buFont typeface="Arial,Sans-Serif" panose="020B0604020202020204" pitchFamily="34" charset="0"/>
              <a:buChar char="•"/>
            </a:pPr>
            <a:r>
              <a:rPr lang="en-US" sz="1600" dirty="0"/>
              <a:t>Mainly focused on task automation in Object recognition, scene understanding, motion detection.</a:t>
            </a:r>
            <a:endParaRPr lang="en-IN" sz="1600"/>
          </a:p>
          <a:p>
            <a:pPr marL="285750" indent="-285750">
              <a:lnSpc>
                <a:spcPct val="150000"/>
              </a:lnSpc>
              <a:buFont typeface="Arial" panose="020B0604020202020204" pitchFamily="34" charset="0"/>
              <a:buChar char="•"/>
            </a:pPr>
            <a:r>
              <a:rPr lang="en-US" sz="1600" dirty="0">
                <a:latin typeface="Arial"/>
                <a:cs typeface="Arial"/>
              </a:rPr>
              <a:t>Applications: </a:t>
            </a:r>
            <a:endParaRPr lang="en-US" sz="1600" dirty="0"/>
          </a:p>
          <a:p>
            <a:pPr marL="742950" lvl="1" indent="-285750">
              <a:lnSpc>
                <a:spcPct val="150000"/>
              </a:lnSpc>
              <a:buFont typeface="Courier New" panose="020B0604020202020204" pitchFamily="34" charset="0"/>
              <a:buChar char="o"/>
            </a:pPr>
            <a:r>
              <a:rPr lang="en-US" sz="1600" dirty="0">
                <a:latin typeface="Arial"/>
                <a:cs typeface="Arial"/>
              </a:rPr>
              <a:t>Health, </a:t>
            </a:r>
            <a:endParaRPr lang="en-US" sz="1600"/>
          </a:p>
          <a:p>
            <a:pPr marL="742950" lvl="1" indent="-285750">
              <a:lnSpc>
                <a:spcPct val="150000"/>
              </a:lnSpc>
              <a:buFont typeface="Courier New" panose="020B0604020202020204" pitchFamily="34" charset="0"/>
              <a:buChar char="o"/>
            </a:pPr>
            <a:r>
              <a:rPr lang="en-US" sz="1600" dirty="0"/>
              <a:t>Security</a:t>
            </a:r>
            <a:r>
              <a:rPr lang="en-US" sz="1600" dirty="0">
                <a:latin typeface="Arial"/>
                <a:cs typeface="Arial"/>
              </a:rPr>
              <a:t>, </a:t>
            </a:r>
            <a:endParaRPr lang="en-US" sz="1600"/>
          </a:p>
          <a:p>
            <a:pPr marL="742950" lvl="1" indent="-285750">
              <a:lnSpc>
                <a:spcPct val="150000"/>
              </a:lnSpc>
              <a:buFont typeface="Courier New" panose="020B0604020202020204" pitchFamily="34" charset="0"/>
              <a:buChar char="o"/>
            </a:pPr>
            <a:r>
              <a:rPr lang="en-US" sz="1600" dirty="0"/>
              <a:t>Automotive</a:t>
            </a:r>
            <a:r>
              <a:rPr lang="en-US" sz="1600" dirty="0">
                <a:latin typeface="Arial"/>
                <a:cs typeface="Arial"/>
              </a:rPr>
              <a:t>, </a:t>
            </a:r>
            <a:endParaRPr lang="en-US" sz="1600"/>
          </a:p>
          <a:p>
            <a:pPr marL="742950" lvl="1" indent="-285750">
              <a:lnSpc>
                <a:spcPct val="150000"/>
              </a:lnSpc>
              <a:buFont typeface="Courier New" panose="020B0604020202020204" pitchFamily="34" charset="0"/>
              <a:buChar char="o"/>
            </a:pPr>
            <a:r>
              <a:rPr lang="en-US" sz="1600" dirty="0"/>
              <a:t>Entertainment</a:t>
            </a:r>
            <a:r>
              <a:rPr lang="en-US" sz="1600" dirty="0">
                <a:latin typeface="Arial"/>
                <a:cs typeface="Arial"/>
              </a:rPr>
              <a:t>.</a:t>
            </a:r>
            <a:endParaRPr lang="en-IN" sz="1600">
              <a:latin typeface="Arial"/>
              <a:cs typeface="Arial"/>
            </a:endParaRPr>
          </a:p>
        </p:txBody>
      </p:sp>
      <p:grpSp>
        <p:nvGrpSpPr>
          <p:cNvPr id="2" name="Group 1">
            <a:extLst>
              <a:ext uri="{FF2B5EF4-FFF2-40B4-BE49-F238E27FC236}">
                <a16:creationId xmlns:a16="http://schemas.microsoft.com/office/drawing/2014/main" id="{EED995CB-7DBD-78CD-C0F4-B8B8A7238249}"/>
              </a:ext>
            </a:extLst>
          </p:cNvPr>
          <p:cNvGrpSpPr/>
          <p:nvPr/>
        </p:nvGrpSpPr>
        <p:grpSpPr>
          <a:xfrm>
            <a:off x="0" y="6055360"/>
            <a:ext cx="12192000" cy="356968"/>
            <a:chOff x="0" y="6055360"/>
            <a:chExt cx="12192000" cy="356968"/>
          </a:xfrm>
        </p:grpSpPr>
        <p:sp>
          <p:nvSpPr>
            <p:cNvPr id="10" name="TextBox 9">
              <a:extLst>
                <a:ext uri="{FF2B5EF4-FFF2-40B4-BE49-F238E27FC236}">
                  <a16:creationId xmlns:a16="http://schemas.microsoft.com/office/drawing/2014/main" id="{E15EBF49-73B6-FC52-1E81-ED9AE2E6DF28}"/>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1" name="TextBox 10">
              <a:extLst>
                <a:ext uri="{FF2B5EF4-FFF2-40B4-BE49-F238E27FC236}">
                  <a16:creationId xmlns:a16="http://schemas.microsoft.com/office/drawing/2014/main" id="{7D2E4BC4-FA17-CDBB-3A40-BBC1B291D0B1}"/>
                </a:ext>
              </a:extLst>
            </p:cNvPr>
            <p:cNvSpPr txBox="1"/>
            <p:nvPr/>
          </p:nvSpPr>
          <p:spPr>
            <a:xfrm>
              <a:off x="880529" y="6135329"/>
              <a:ext cx="11111662" cy="276999"/>
            </a:xfrm>
            <a:prstGeom prst="rect">
              <a:avLst/>
            </a:prstGeom>
            <a:noFill/>
          </p:spPr>
          <p:txBody>
            <a:bodyPr wrap="square" rtlCol="0">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https://towardsdatascience.com/understanding-semantic-segmentation-with-unet-6be4f42d4b47</a:t>
              </a:r>
              <a:endParaRPr lang="en-IN" sz="1200" dirty="0">
                <a:solidFill>
                  <a:srgbClr val="0000FF"/>
                </a:solidFill>
                <a:latin typeface="+mn-lt"/>
              </a:endParaRPr>
            </a:p>
          </p:txBody>
        </p:sp>
        <p:cxnSp>
          <p:nvCxnSpPr>
            <p:cNvPr id="12" name="Straight Connector 11">
              <a:extLst>
                <a:ext uri="{FF2B5EF4-FFF2-40B4-BE49-F238E27FC236}">
                  <a16:creationId xmlns:a16="http://schemas.microsoft.com/office/drawing/2014/main" id="{6B5F96B8-75EF-440B-AF0B-E19CBE8BC445}"/>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5" name="Picture 4">
            <a:extLst>
              <a:ext uri="{FF2B5EF4-FFF2-40B4-BE49-F238E27FC236}">
                <a16:creationId xmlns:a16="http://schemas.microsoft.com/office/drawing/2014/main" id="{FA5290D8-8014-79A0-6F52-756B31BD0535}"/>
              </a:ext>
            </a:extLst>
          </p:cNvPr>
          <p:cNvPicPr>
            <a:picLocks noChangeAspect="1"/>
          </p:cNvPicPr>
          <p:nvPr/>
        </p:nvPicPr>
        <p:blipFill>
          <a:blip r:embed="rId4"/>
          <a:stretch>
            <a:fillRect/>
          </a:stretch>
        </p:blipFill>
        <p:spPr>
          <a:xfrm>
            <a:off x="6835259" y="1527119"/>
            <a:ext cx="5148677" cy="4085665"/>
          </a:xfrm>
          <a:prstGeom prst="rect">
            <a:avLst/>
          </a:prstGeom>
        </p:spPr>
      </p:pic>
    </p:spTree>
    <p:extLst>
      <p:ext uri="{BB962C8B-B14F-4D97-AF65-F5344CB8AC3E}">
        <p14:creationId xmlns:p14="http://schemas.microsoft.com/office/powerpoint/2010/main" val="1671713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A32B3C-D9C8-65B6-1442-8DF6B935E489}"/>
              </a:ext>
            </a:extLst>
          </p:cNvPr>
          <p:cNvSpPr txBox="1">
            <a:spLocks/>
          </p:cNvSpPr>
          <p:nvPr/>
        </p:nvSpPr>
        <p:spPr>
          <a:xfrm>
            <a:off x="208214" y="953208"/>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Deep Learning and Semantic Segmentation- Boost the Computer Vision</a:t>
            </a:r>
          </a:p>
        </p:txBody>
      </p:sp>
      <p:sp>
        <p:nvSpPr>
          <p:cNvPr id="8" name="Text Placeholder 4">
            <a:extLst>
              <a:ext uri="{FF2B5EF4-FFF2-40B4-BE49-F238E27FC236}">
                <a16:creationId xmlns:a16="http://schemas.microsoft.com/office/drawing/2014/main" id="{8FB8E816-E868-A86A-9AC1-52D61C79325A}"/>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F75200A7-18E1-CA4C-8F79-CA701296CE7A}"/>
              </a:ext>
            </a:extLst>
          </p:cNvPr>
          <p:cNvSpPr txBox="1"/>
          <p:nvPr/>
        </p:nvSpPr>
        <p:spPr>
          <a:xfrm>
            <a:off x="208214" y="1448405"/>
            <a:ext cx="11341166" cy="830997"/>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sz="1600" dirty="0">
                <a:ea typeface="+mn-lt"/>
                <a:cs typeface="+mn-lt"/>
              </a:rPr>
              <a:t>Advances in Deep</a:t>
            </a:r>
            <a:r>
              <a:rPr lang="en-US" sz="1600" dirty="0">
                <a:latin typeface="Arial"/>
                <a:ea typeface="+mn-lt"/>
                <a:cs typeface="+mn-lt"/>
              </a:rPr>
              <a:t> Learning Impact on computer </a:t>
            </a:r>
            <a:r>
              <a:rPr lang="en-US" sz="1600" dirty="0">
                <a:ea typeface="+mn-lt"/>
                <a:cs typeface="+mn-lt"/>
              </a:rPr>
              <a:t>vision and boosted</a:t>
            </a:r>
            <a:r>
              <a:rPr lang="en-US" sz="1600" dirty="0">
                <a:latin typeface="Arial"/>
                <a:ea typeface="+mn-lt"/>
                <a:cs typeface="+mn-lt"/>
              </a:rPr>
              <a:t> performance and </a:t>
            </a:r>
            <a:r>
              <a:rPr lang="en-US" sz="1600" dirty="0">
                <a:ea typeface="+mn-lt"/>
                <a:cs typeface="+mn-lt"/>
              </a:rPr>
              <a:t>its applications</a:t>
            </a:r>
            <a:r>
              <a:rPr lang="en-US" sz="1600" dirty="0">
                <a:latin typeface="Arial"/>
                <a:ea typeface="+mn-lt"/>
                <a:cs typeface="+mn-lt"/>
              </a:rPr>
              <a:t>.</a:t>
            </a:r>
          </a:p>
          <a:p>
            <a:pPr marL="285750" indent="-285750">
              <a:buFont typeface="Arial" panose="020B0604020202020204" pitchFamily="34" charset="0"/>
              <a:buChar char="•"/>
            </a:pPr>
            <a:r>
              <a:rPr lang="en-US" sz="1600" dirty="0">
                <a:latin typeface="Arial"/>
                <a:ea typeface="+mn-lt"/>
                <a:cs typeface="+mn-lt"/>
              </a:rPr>
              <a:t>Semantic Segmentation: Classifies each pixel in an image by category.</a:t>
            </a:r>
          </a:p>
          <a:p>
            <a:pPr marL="285750" indent="-285750">
              <a:buFont typeface="Arial" panose="020B0604020202020204" pitchFamily="34" charset="0"/>
              <a:buChar char="•"/>
            </a:pPr>
            <a:r>
              <a:rPr lang="en-US" sz="1600" dirty="0">
                <a:latin typeface="Arial"/>
                <a:ea typeface="+mn-lt"/>
                <a:cs typeface="+mn-lt"/>
              </a:rPr>
              <a:t>Application Areas: Medical imagery, navigation, autonomous vehicles.</a:t>
            </a:r>
            <a:endParaRPr lang="en-IN" sz="1600">
              <a:latin typeface="Arial"/>
              <a:ea typeface="+mn-lt"/>
              <a:cs typeface="+mn-lt"/>
            </a:endParaRPr>
          </a:p>
        </p:txBody>
      </p:sp>
      <p:pic>
        <p:nvPicPr>
          <p:cNvPr id="2050" name="Picture 2" descr="How to do Semantic Segmentation using Deep learning">
            <a:extLst>
              <a:ext uri="{FF2B5EF4-FFF2-40B4-BE49-F238E27FC236}">
                <a16:creationId xmlns:a16="http://schemas.microsoft.com/office/drawing/2014/main" id="{B888A19C-1272-1889-3E39-7D1D50D131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19874" y="2704126"/>
            <a:ext cx="7165910" cy="2883137"/>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202F479A-B437-FF8D-0BB3-7898E6E45596}"/>
              </a:ext>
            </a:extLst>
          </p:cNvPr>
          <p:cNvGrpSpPr/>
          <p:nvPr/>
        </p:nvGrpSpPr>
        <p:grpSpPr>
          <a:xfrm>
            <a:off x="0" y="6055360"/>
            <a:ext cx="12192000" cy="356968"/>
            <a:chOff x="0" y="6055360"/>
            <a:chExt cx="12192000" cy="356968"/>
          </a:xfrm>
        </p:grpSpPr>
        <p:sp>
          <p:nvSpPr>
            <p:cNvPr id="3" name="TextBox 2">
              <a:extLst>
                <a:ext uri="{FF2B5EF4-FFF2-40B4-BE49-F238E27FC236}">
                  <a16:creationId xmlns:a16="http://schemas.microsoft.com/office/drawing/2014/main" id="{80B40370-49C6-C5E0-4CFC-9F23F7556163}"/>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5" name="TextBox 4">
              <a:extLst>
                <a:ext uri="{FF2B5EF4-FFF2-40B4-BE49-F238E27FC236}">
                  <a16:creationId xmlns:a16="http://schemas.microsoft.com/office/drawing/2014/main" id="{4458DFCA-B8B8-83E1-85CF-5C90F4D1CE32}"/>
                </a:ext>
              </a:extLst>
            </p:cNvPr>
            <p:cNvSpPr txBox="1"/>
            <p:nvPr/>
          </p:nvSpPr>
          <p:spPr>
            <a:xfrm>
              <a:off x="880529" y="6135329"/>
              <a:ext cx="11111662" cy="276999"/>
            </a:xfrm>
            <a:prstGeom prst="rect">
              <a:avLst/>
            </a:prstGeom>
            <a:noFill/>
          </p:spPr>
          <p:txBody>
            <a:bodyPr wrap="square" rtlCol="0">
              <a:spAutoFit/>
            </a:bodyPr>
            <a:lstStyle/>
            <a:p>
              <a:pPr>
                <a:spcAft>
                  <a:spcPts val="800"/>
                </a:spcAft>
              </a:pPr>
              <a:r>
                <a:rPr lang="en-IN" sz="1200" dirty="0">
                  <a:solidFill>
                    <a:srgbClr val="0000FF"/>
                  </a:solidFill>
                  <a:latin typeface="+mn-lt"/>
                </a:rPr>
                <a:t>https://nanonets.com/blog/how-to-do-semantic-segmentation-using-deep-learning/</a:t>
              </a:r>
            </a:p>
          </p:txBody>
        </p:sp>
        <p:cxnSp>
          <p:nvCxnSpPr>
            <p:cNvPr id="6" name="Straight Connector 5">
              <a:extLst>
                <a:ext uri="{FF2B5EF4-FFF2-40B4-BE49-F238E27FC236}">
                  <a16:creationId xmlns:a16="http://schemas.microsoft.com/office/drawing/2014/main" id="{7B6764C5-C196-80DB-F5CA-FA86E72B0FD4}"/>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2457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65695-5EF4-ED0F-00C5-8BDF09A4B07B}"/>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F0E7C2D-E742-5DD9-9D12-4CAE642A96D9}"/>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Computer Vision</a:t>
            </a:r>
            <a:r>
              <a:rPr lang="en-IN" sz="2000" b="1" dirty="0">
                <a:solidFill>
                  <a:srgbClr val="002060"/>
                </a:solidFill>
                <a:latin typeface="Arial"/>
                <a:cs typeface="Arial"/>
              </a:rPr>
              <a:t> vs. Human Vision</a:t>
            </a:r>
            <a:endParaRPr lang="en-US" sz="2000" b="1" dirty="0">
              <a:solidFill>
                <a:srgbClr val="002060"/>
              </a:solidFill>
              <a:latin typeface="Arial"/>
              <a:cs typeface="Arial"/>
            </a:endParaRPr>
          </a:p>
        </p:txBody>
      </p:sp>
      <p:sp>
        <p:nvSpPr>
          <p:cNvPr id="8" name="Text Placeholder 4">
            <a:extLst>
              <a:ext uri="{FF2B5EF4-FFF2-40B4-BE49-F238E27FC236}">
                <a16:creationId xmlns:a16="http://schemas.microsoft.com/office/drawing/2014/main" id="{9938E854-C8D1-468F-7C6D-1113768EF5F6}"/>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4B5D5C57-C062-EBCD-539E-1CDEEDB987A3}"/>
              </a:ext>
            </a:extLst>
          </p:cNvPr>
          <p:cNvGrpSpPr/>
          <p:nvPr/>
        </p:nvGrpSpPr>
        <p:grpSpPr>
          <a:xfrm>
            <a:off x="0" y="6055360"/>
            <a:ext cx="12192000" cy="644226"/>
            <a:chOff x="0" y="6055360"/>
            <a:chExt cx="12192000" cy="644226"/>
          </a:xfrm>
        </p:grpSpPr>
        <p:sp>
          <p:nvSpPr>
            <p:cNvPr id="5" name="TextBox 4">
              <a:extLst>
                <a:ext uri="{FF2B5EF4-FFF2-40B4-BE49-F238E27FC236}">
                  <a16:creationId xmlns:a16="http://schemas.microsoft.com/office/drawing/2014/main" id="{7AFB9A62-99A3-4D1E-046B-76B0279167DF}"/>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6" name="TextBox 5">
              <a:extLst>
                <a:ext uri="{FF2B5EF4-FFF2-40B4-BE49-F238E27FC236}">
                  <a16:creationId xmlns:a16="http://schemas.microsoft.com/office/drawing/2014/main" id="{E8A8298B-C4B3-7C0D-6DE9-2ABD2E136325}"/>
                </a:ext>
              </a:extLst>
            </p:cNvPr>
            <p:cNvSpPr txBox="1"/>
            <p:nvPr/>
          </p:nvSpPr>
          <p:spPr>
            <a:xfrm>
              <a:off x="880529" y="6135329"/>
              <a:ext cx="10885373" cy="564257"/>
            </a:xfrm>
            <a:prstGeom prst="rect">
              <a:avLst/>
            </a:prstGeom>
            <a:noFill/>
          </p:spPr>
          <p:txBody>
            <a:bodyPr wrap="square" rtlCol="0">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https://medium.com/@dy.dylanyang/computer-vision-and-autonomous-vehicles-503df394bd73</a:t>
              </a:r>
              <a:r>
                <a:rPr lang="en-IN" sz="1200" dirty="0">
                  <a:solidFill>
                    <a:srgbClr val="0000FF"/>
                  </a:solidFill>
                  <a:latin typeface="+mn-lt"/>
                </a:rPr>
                <a:t> </a:t>
              </a:r>
            </a:p>
            <a:p>
              <a:pPr>
                <a:spcAft>
                  <a:spcPts val="800"/>
                </a:spcAft>
              </a:pPr>
              <a:endParaRPr lang="en-IN" sz="1200" dirty="0">
                <a:solidFill>
                  <a:srgbClr val="0000FF"/>
                </a:solidFill>
                <a:latin typeface="+mn-lt"/>
              </a:endParaRPr>
            </a:p>
          </p:txBody>
        </p:sp>
        <p:cxnSp>
          <p:nvCxnSpPr>
            <p:cNvPr id="7" name="Straight Connector 6">
              <a:extLst>
                <a:ext uri="{FF2B5EF4-FFF2-40B4-BE49-F238E27FC236}">
                  <a16:creationId xmlns:a16="http://schemas.microsoft.com/office/drawing/2014/main" id="{64619E4C-834C-AA8F-5957-83C24D4C68E6}"/>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11" name="Picture 10">
            <a:extLst>
              <a:ext uri="{FF2B5EF4-FFF2-40B4-BE49-F238E27FC236}">
                <a16:creationId xmlns:a16="http://schemas.microsoft.com/office/drawing/2014/main" id="{701586DB-261F-65FC-E58F-C0871F9B2E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3045" y="3471989"/>
            <a:ext cx="6809195" cy="2576285"/>
          </a:xfrm>
          <a:prstGeom prst="rect">
            <a:avLst/>
          </a:prstGeom>
        </p:spPr>
      </p:pic>
      <p:graphicFrame>
        <p:nvGraphicFramePr>
          <p:cNvPr id="12" name="Table 11">
            <a:extLst>
              <a:ext uri="{FF2B5EF4-FFF2-40B4-BE49-F238E27FC236}">
                <a16:creationId xmlns:a16="http://schemas.microsoft.com/office/drawing/2014/main" id="{950CA0CF-4710-0E36-0DEE-0CF669D74219}"/>
              </a:ext>
            </a:extLst>
          </p:cNvPr>
          <p:cNvGraphicFramePr>
            <a:graphicFrameLocks noGrp="1"/>
          </p:cNvGraphicFramePr>
          <p:nvPr>
            <p:extLst>
              <p:ext uri="{D42A27DB-BD31-4B8C-83A1-F6EECF244321}">
                <p14:modId xmlns:p14="http://schemas.microsoft.com/office/powerpoint/2010/main" val="3459675056"/>
              </p:ext>
            </p:extLst>
          </p:nvPr>
        </p:nvGraphicFramePr>
        <p:xfrm>
          <a:off x="1036055" y="1506928"/>
          <a:ext cx="10286644" cy="1925320"/>
        </p:xfrm>
        <a:graphic>
          <a:graphicData uri="http://schemas.openxmlformats.org/drawingml/2006/table">
            <a:tbl>
              <a:tblPr firstRow="1" bandRow="1">
                <a:tableStyleId>{7DF18680-E054-41AD-8BC1-D1AEF772440D}</a:tableStyleId>
              </a:tblPr>
              <a:tblGrid>
                <a:gridCol w="5143322">
                  <a:extLst>
                    <a:ext uri="{9D8B030D-6E8A-4147-A177-3AD203B41FA5}">
                      <a16:colId xmlns:a16="http://schemas.microsoft.com/office/drawing/2014/main" val="2151715532"/>
                    </a:ext>
                  </a:extLst>
                </a:gridCol>
                <a:gridCol w="5143322">
                  <a:extLst>
                    <a:ext uri="{9D8B030D-6E8A-4147-A177-3AD203B41FA5}">
                      <a16:colId xmlns:a16="http://schemas.microsoft.com/office/drawing/2014/main" val="3739323645"/>
                    </a:ext>
                  </a:extLst>
                </a:gridCol>
              </a:tblGrid>
              <a:tr h="370840">
                <a:tc>
                  <a:txBody>
                    <a:bodyPr/>
                    <a:lstStyle/>
                    <a:p>
                      <a:pPr algn="ctr"/>
                      <a:r>
                        <a:rPr lang="en-US" sz="1800" dirty="0">
                          <a:latin typeface="Arial" panose="020B0604020202020204" pitchFamily="34" charset="0"/>
                          <a:cs typeface="Arial" panose="020B0604020202020204" pitchFamily="34" charset="0"/>
                        </a:rPr>
                        <a:t>Human Vision</a:t>
                      </a:r>
                      <a:endParaRPr lang="en-IN" sz="1800" dirty="0"/>
                    </a:p>
                  </a:txBody>
                  <a:tcPr/>
                </a:tc>
                <a:tc>
                  <a:txBody>
                    <a:bodyPr/>
                    <a:lstStyle/>
                    <a:p>
                      <a:pPr algn="ctr"/>
                      <a:r>
                        <a:rPr lang="en-US" sz="1800" dirty="0">
                          <a:latin typeface="Arial" panose="020B0604020202020204" pitchFamily="34" charset="0"/>
                          <a:cs typeface="Arial" panose="020B0604020202020204" pitchFamily="34" charset="0"/>
                        </a:rPr>
                        <a:t>Computer Vision</a:t>
                      </a:r>
                      <a:endParaRPr lang="en-IN" sz="1800" dirty="0"/>
                    </a:p>
                  </a:txBody>
                  <a:tcPr/>
                </a:tc>
                <a:extLst>
                  <a:ext uri="{0D108BD9-81ED-4DB2-BD59-A6C34878D82A}">
                    <a16:rowId xmlns:a16="http://schemas.microsoft.com/office/drawing/2014/main" val="1703868197"/>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Arial" panose="020B0604020202020204" pitchFamily="34" charset="0"/>
                          <a:cs typeface="Arial" panose="020B0604020202020204" pitchFamily="34" charset="0"/>
                        </a:rPr>
                        <a:t>Relies on eyes, brain, and cognitive context; adaptable and nuanced.</a:t>
                      </a:r>
                    </a:p>
                    <a:p>
                      <a:endParaRPr lang="en-IN" sz="18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Arial" panose="020B0604020202020204" pitchFamily="34" charset="0"/>
                          <a:cs typeface="Arial" panose="020B0604020202020204" pitchFamily="34" charset="0"/>
                        </a:rPr>
                        <a:t>Uses cameras, sensors, algorithms; excels in high-speed, large-scale data analysis.</a:t>
                      </a:r>
                      <a:endParaRPr lang="en-IN" sz="1800" dirty="0"/>
                    </a:p>
                  </a:txBody>
                  <a:tcPr/>
                </a:tc>
                <a:extLst>
                  <a:ext uri="{0D108BD9-81ED-4DB2-BD59-A6C34878D82A}">
                    <a16:rowId xmlns:a16="http://schemas.microsoft.com/office/drawing/2014/main" val="1849312962"/>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Arial" panose="020B0604020202020204" pitchFamily="34" charset="0"/>
                          <a:cs typeface="Arial" panose="020B0604020202020204" pitchFamily="34" charset="0"/>
                        </a:rPr>
                        <a:t>Strengths: Contextual adaptability</a:t>
                      </a:r>
                    </a:p>
                    <a:p>
                      <a:endParaRPr lang="en-IN" sz="18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Arial" panose="020B0604020202020204" pitchFamily="34" charset="0"/>
                          <a:cs typeface="Arial" panose="020B0604020202020204" pitchFamily="34" charset="0"/>
                        </a:rPr>
                        <a:t>Strengths: Consistency and endurance, e.g., wildlife monitoring.</a:t>
                      </a:r>
                      <a:endParaRPr lang="en-IN" sz="1800" dirty="0"/>
                    </a:p>
                  </a:txBody>
                  <a:tcPr/>
                </a:tc>
                <a:extLst>
                  <a:ext uri="{0D108BD9-81ED-4DB2-BD59-A6C34878D82A}">
                    <a16:rowId xmlns:a16="http://schemas.microsoft.com/office/drawing/2014/main" val="2909087899"/>
                  </a:ext>
                </a:extLst>
              </a:tr>
            </a:tbl>
          </a:graphicData>
        </a:graphic>
      </p:graphicFrame>
    </p:spTree>
    <p:extLst>
      <p:ext uri="{BB962C8B-B14F-4D97-AF65-F5344CB8AC3E}">
        <p14:creationId xmlns:p14="http://schemas.microsoft.com/office/powerpoint/2010/main" val="1885580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9CF1B1-7B06-5472-36D5-604E249DA1F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40CED67-FC25-3F14-7BED-B436E7F786EE}"/>
              </a:ext>
            </a:extLst>
          </p:cNvPr>
          <p:cNvSpPr txBox="1">
            <a:spLocks/>
          </p:cNvSpPr>
          <p:nvPr/>
        </p:nvSpPr>
        <p:spPr>
          <a:xfrm>
            <a:off x="208214" y="952653"/>
            <a:ext cx="11775571" cy="393600"/>
          </a:xfrm>
          <a:prstGeom prst="rect">
            <a:avLst/>
          </a:prstGeom>
        </p:spPr>
        <p:txBody>
          <a:bodyPr lIns="91440" tIns="45720" rIns="91440" bIns="45720" anchor="t"/>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000" b="1" dirty="0">
                <a:solidFill>
                  <a:srgbClr val="002060"/>
                </a:solidFill>
                <a:latin typeface="Arial"/>
                <a:cs typeface="Arial"/>
              </a:rPr>
              <a:t>Basic Operations in Computer Vision</a:t>
            </a:r>
          </a:p>
        </p:txBody>
      </p:sp>
      <p:sp>
        <p:nvSpPr>
          <p:cNvPr id="8" name="Text Placeholder 4">
            <a:extLst>
              <a:ext uri="{FF2B5EF4-FFF2-40B4-BE49-F238E27FC236}">
                <a16:creationId xmlns:a16="http://schemas.microsoft.com/office/drawing/2014/main" id="{6512C78D-3264-3316-F0DA-6E27BB4853D7}"/>
              </a:ext>
            </a:extLst>
          </p:cNvPr>
          <p:cNvSpPr txBox="1">
            <a:spLocks/>
          </p:cNvSpPr>
          <p:nvPr/>
        </p:nvSpPr>
        <p:spPr>
          <a:xfrm>
            <a:off x="284941" y="1273133"/>
            <a:ext cx="7502207" cy="1666711"/>
          </a:xfrm>
          <a:prstGeom prst="rect">
            <a:avLst/>
          </a:prstGeom>
        </p:spPr>
        <p:txBody>
          <a:bodyPr/>
          <a:lst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a:lstStyle>
          <a:p>
            <a:pPr marL="173736" indent="-173736" algn="just">
              <a:lnSpc>
                <a:spcPct val="200000"/>
              </a:lnSpc>
              <a:buFont typeface="Arial" pitchFamily="34" charset="0"/>
              <a:buNone/>
            </a:pPr>
            <a:endParaRPr lang="en-US" sz="1800">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A87CEF93-FA0A-7F13-343F-1C671893DC8C}"/>
              </a:ext>
            </a:extLst>
          </p:cNvPr>
          <p:cNvGrpSpPr/>
          <p:nvPr/>
        </p:nvGrpSpPr>
        <p:grpSpPr>
          <a:xfrm>
            <a:off x="0" y="6055360"/>
            <a:ext cx="12192000" cy="356968"/>
            <a:chOff x="0" y="6055360"/>
            <a:chExt cx="12192000" cy="356968"/>
          </a:xfrm>
        </p:grpSpPr>
        <p:sp>
          <p:nvSpPr>
            <p:cNvPr id="5" name="TextBox 4">
              <a:extLst>
                <a:ext uri="{FF2B5EF4-FFF2-40B4-BE49-F238E27FC236}">
                  <a16:creationId xmlns:a16="http://schemas.microsoft.com/office/drawing/2014/main" id="{D994F42A-69F7-4F08-A1AD-3732529A063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6" name="TextBox 5">
              <a:extLst>
                <a:ext uri="{FF2B5EF4-FFF2-40B4-BE49-F238E27FC236}">
                  <a16:creationId xmlns:a16="http://schemas.microsoft.com/office/drawing/2014/main" id="{8BE70E67-6E6A-D59D-0EE5-7260E372C99F}"/>
                </a:ext>
              </a:extLst>
            </p:cNvPr>
            <p:cNvSpPr txBox="1"/>
            <p:nvPr/>
          </p:nvSpPr>
          <p:spPr>
            <a:xfrm>
              <a:off x="880529" y="6135329"/>
              <a:ext cx="6906619" cy="276999"/>
            </a:xfrm>
            <a:prstGeom prst="rect">
              <a:avLst/>
            </a:prstGeom>
            <a:noFill/>
          </p:spPr>
          <p:txBody>
            <a:bodyPr wrap="square" rtlCol="0">
              <a:spAutoFit/>
            </a:bodyPr>
            <a:lstStyle/>
            <a:p>
              <a:pPr>
                <a:spcAft>
                  <a:spcPts val="800"/>
                </a:spcAft>
              </a:pPr>
              <a:endParaRPr lang="en-IN" sz="1200" dirty="0">
                <a:solidFill>
                  <a:srgbClr val="0000FF"/>
                </a:solidFill>
                <a:latin typeface="+mn-lt"/>
              </a:endParaRPr>
            </a:p>
          </p:txBody>
        </p:sp>
        <p:cxnSp>
          <p:nvCxnSpPr>
            <p:cNvPr id="7" name="Straight Connector 6">
              <a:extLst>
                <a:ext uri="{FF2B5EF4-FFF2-40B4-BE49-F238E27FC236}">
                  <a16:creationId xmlns:a16="http://schemas.microsoft.com/office/drawing/2014/main" id="{A4D95DE4-8693-7E90-1F1A-BD2778282D71}"/>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3" name="Diagram 2">
            <a:extLst>
              <a:ext uri="{FF2B5EF4-FFF2-40B4-BE49-F238E27FC236}">
                <a16:creationId xmlns:a16="http://schemas.microsoft.com/office/drawing/2014/main" id="{CDBEDB0B-B888-E9D0-E07A-742021D292D1}"/>
              </a:ext>
            </a:extLst>
          </p:cNvPr>
          <p:cNvGraphicFramePr/>
          <p:nvPr>
            <p:extLst>
              <p:ext uri="{D42A27DB-BD31-4B8C-83A1-F6EECF244321}">
                <p14:modId xmlns:p14="http://schemas.microsoft.com/office/powerpoint/2010/main" val="2942717595"/>
              </p:ext>
            </p:extLst>
          </p:nvPr>
        </p:nvGraphicFramePr>
        <p:xfrm>
          <a:off x="806615" y="2043890"/>
          <a:ext cx="10800667" cy="25654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649307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1967</TotalTime>
  <Words>14951</Words>
  <Application>Microsoft Office PowerPoint</Application>
  <PresentationFormat>Widescreen</PresentationFormat>
  <Paragraphs>1142</Paragraphs>
  <Slides>49</Slides>
  <Notes>49</Notes>
  <HiddenSlides>1</HiddenSlides>
  <MMClips>0</MMClip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Sagar Yadav</cp:lastModifiedBy>
  <cp:revision>341</cp:revision>
  <dcterms:modified xsi:type="dcterms:W3CDTF">2024-12-20T16:36:22Z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